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notesMasterIdLst>
    <p:notesMasterId r:id="rId22"/>
  </p:notesMasterIdLst>
  <p:handoutMasterIdLst>
    <p:handoutMasterId r:id="rId23"/>
  </p:handoutMasterIdLst>
  <p:sldIdLst>
    <p:sldId id="256" r:id="rId2"/>
    <p:sldId id="276" r:id="rId3"/>
    <p:sldId id="274" r:id="rId4"/>
    <p:sldId id="275" r:id="rId5"/>
    <p:sldId id="258" r:id="rId6"/>
    <p:sldId id="259" r:id="rId7"/>
    <p:sldId id="260" r:id="rId8"/>
    <p:sldId id="261" r:id="rId9"/>
    <p:sldId id="263" r:id="rId10"/>
    <p:sldId id="278" r:id="rId11"/>
    <p:sldId id="277" r:id="rId12"/>
    <p:sldId id="264" r:id="rId13"/>
    <p:sldId id="265" r:id="rId14"/>
    <p:sldId id="266" r:id="rId15"/>
    <p:sldId id="267" r:id="rId16"/>
    <p:sldId id="268" r:id="rId17"/>
    <p:sldId id="269" r:id="rId18"/>
    <p:sldId id="270" r:id="rId19"/>
    <p:sldId id="271" r:id="rId20"/>
    <p:sldId id="272" r:id="rId21"/>
  </p:sldIdLst>
  <p:sldSz cx="10080625" cy="5670550"/>
  <p:notesSz cx="7559675" cy="10691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94" d="100"/>
          <a:sy n="94" d="100"/>
        </p:scale>
        <p:origin x="893"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Üst Bilgi Yer Tutucusu 1">
            <a:extLst>
              <a:ext uri="{FF2B5EF4-FFF2-40B4-BE49-F238E27FC236}">
                <a16:creationId xmlns:a16="http://schemas.microsoft.com/office/drawing/2014/main" id="{BCF41269-5DCB-4AD5-0A4B-8DF6F531A7BD}"/>
              </a:ext>
            </a:extLst>
          </p:cNvPr>
          <p:cNvSpPr txBox="1">
            <a:spLocks noGrp="1"/>
          </p:cNvSpPr>
          <p:nvPr>
            <p:ph type="hdr" sz="quarter"/>
          </p:nvPr>
        </p:nvSpPr>
        <p:spPr>
          <a:xfrm>
            <a:off x="0" y="0"/>
            <a:ext cx="3280680" cy="534240"/>
          </a:xfrm>
          <a:prstGeom prst="rect">
            <a:avLst/>
          </a:prstGeom>
          <a:noFill/>
          <a:ln>
            <a:noFill/>
          </a:ln>
        </p:spPr>
        <p:txBody>
          <a:bodyPr vert="horz" wrap="square" lIns="90000" tIns="45000" rIns="90000" bIns="45000" anchorCtr="0" compatLnSpc="0">
            <a:noAutofit/>
          </a:bodyPr>
          <a:lstStyle/>
          <a:p>
            <a:pPr marL="0" marR="0" lvl="0" indent="0" rtl="0" hangingPunct="0">
              <a:lnSpc>
                <a:spcPct val="100000"/>
              </a:lnSpc>
              <a:spcBef>
                <a:spcPts val="0"/>
              </a:spcBef>
              <a:spcAft>
                <a:spcPts val="0"/>
              </a:spcAft>
              <a:buNone/>
              <a:tabLst/>
              <a:defRPr sz="1400"/>
            </a:pPr>
            <a:endParaRPr lang="tr-TR" sz="1400" b="0" i="0" u="none" strike="noStrike" kern="1200" cap="none">
              <a:ln>
                <a:noFill/>
              </a:ln>
              <a:latin typeface="Liberation Sans" pitchFamily="18"/>
              <a:ea typeface="Microsoft YaHei" pitchFamily="2"/>
              <a:cs typeface="Lucida Sans" pitchFamily="2"/>
            </a:endParaRPr>
          </a:p>
        </p:txBody>
      </p:sp>
      <p:sp>
        <p:nvSpPr>
          <p:cNvPr id="3" name="Veri Yer Tutucusu 2">
            <a:extLst>
              <a:ext uri="{FF2B5EF4-FFF2-40B4-BE49-F238E27FC236}">
                <a16:creationId xmlns:a16="http://schemas.microsoft.com/office/drawing/2014/main" id="{E210991E-CFAF-405A-64F2-72A56332F9BD}"/>
              </a:ext>
            </a:extLst>
          </p:cNvPr>
          <p:cNvSpPr txBox="1">
            <a:spLocks noGrp="1"/>
          </p:cNvSpPr>
          <p:nvPr>
            <p:ph type="dt" sz="quarter" idx="1"/>
          </p:nvPr>
        </p:nvSpPr>
        <p:spPr>
          <a:xfrm>
            <a:off x="4278960" y="0"/>
            <a:ext cx="3280680" cy="534240"/>
          </a:xfrm>
          <a:prstGeom prst="rect">
            <a:avLst/>
          </a:prstGeom>
          <a:noFill/>
          <a:ln>
            <a:noFill/>
          </a:ln>
        </p:spPr>
        <p:txBody>
          <a:bodyPr vert="horz" wrap="square" lIns="90000" tIns="45000" rIns="90000" bIns="45000" anchorCtr="0" compatLnSpc="0">
            <a:noAutofit/>
          </a:bodyPr>
          <a:lstStyle/>
          <a:p>
            <a:pPr marL="0" marR="0" lvl="0" indent="0" algn="r" rtl="0" hangingPunct="0">
              <a:lnSpc>
                <a:spcPct val="100000"/>
              </a:lnSpc>
              <a:spcBef>
                <a:spcPts val="0"/>
              </a:spcBef>
              <a:spcAft>
                <a:spcPts val="0"/>
              </a:spcAft>
              <a:buNone/>
              <a:tabLst/>
              <a:defRPr sz="1400"/>
            </a:pPr>
            <a:endParaRPr lang="tr-TR" sz="1400" b="0" i="0" u="none" strike="noStrike" kern="1200" cap="none">
              <a:ln>
                <a:noFill/>
              </a:ln>
              <a:latin typeface="Liberation Sans" pitchFamily="18"/>
              <a:ea typeface="Microsoft YaHei" pitchFamily="2"/>
              <a:cs typeface="Lucida Sans" pitchFamily="2"/>
            </a:endParaRPr>
          </a:p>
        </p:txBody>
      </p:sp>
      <p:sp>
        <p:nvSpPr>
          <p:cNvPr id="4" name="Alt Bilgi Yer Tutucusu 3">
            <a:extLst>
              <a:ext uri="{FF2B5EF4-FFF2-40B4-BE49-F238E27FC236}">
                <a16:creationId xmlns:a16="http://schemas.microsoft.com/office/drawing/2014/main" id="{DC0F10F6-86ED-0BBA-FB68-0756A7609A38}"/>
              </a:ext>
            </a:extLst>
          </p:cNvPr>
          <p:cNvSpPr txBox="1">
            <a:spLocks noGrp="1"/>
          </p:cNvSpPr>
          <p:nvPr>
            <p:ph type="ftr" sz="quarter" idx="2"/>
          </p:nvPr>
        </p:nvSpPr>
        <p:spPr>
          <a:xfrm>
            <a:off x="0" y="10157400"/>
            <a:ext cx="3280680" cy="534240"/>
          </a:xfrm>
          <a:prstGeom prst="rect">
            <a:avLst/>
          </a:prstGeom>
          <a:noFill/>
          <a:ln>
            <a:noFill/>
          </a:ln>
        </p:spPr>
        <p:txBody>
          <a:bodyPr vert="horz" wrap="square" lIns="90000" tIns="45000" rIns="90000" bIns="45000" anchor="b" anchorCtr="0" compatLnSpc="0">
            <a:noAutofit/>
          </a:bodyPr>
          <a:lstStyle/>
          <a:p>
            <a:pPr marL="0" marR="0" lvl="0" indent="0" rtl="0" hangingPunct="0">
              <a:lnSpc>
                <a:spcPct val="100000"/>
              </a:lnSpc>
              <a:spcBef>
                <a:spcPts val="0"/>
              </a:spcBef>
              <a:spcAft>
                <a:spcPts val="0"/>
              </a:spcAft>
              <a:buNone/>
              <a:tabLst/>
              <a:defRPr sz="1400"/>
            </a:pPr>
            <a:endParaRPr lang="tr-TR" sz="1400" b="0" i="0" u="none" strike="noStrike" kern="1200" cap="none">
              <a:ln>
                <a:noFill/>
              </a:ln>
              <a:latin typeface="Liberation Sans" pitchFamily="18"/>
              <a:ea typeface="Microsoft YaHei" pitchFamily="2"/>
              <a:cs typeface="Lucida Sans" pitchFamily="2"/>
            </a:endParaRPr>
          </a:p>
        </p:txBody>
      </p:sp>
      <p:sp>
        <p:nvSpPr>
          <p:cNvPr id="5" name="Slayt Numarası Yer Tutucusu 4">
            <a:extLst>
              <a:ext uri="{FF2B5EF4-FFF2-40B4-BE49-F238E27FC236}">
                <a16:creationId xmlns:a16="http://schemas.microsoft.com/office/drawing/2014/main" id="{947576DE-E6B9-4E9D-1B12-B42B8C704E9E}"/>
              </a:ext>
            </a:extLst>
          </p:cNvPr>
          <p:cNvSpPr txBox="1">
            <a:spLocks noGrp="1"/>
          </p:cNvSpPr>
          <p:nvPr>
            <p:ph type="sldNum" sz="quarter" idx="3"/>
          </p:nvPr>
        </p:nvSpPr>
        <p:spPr>
          <a:xfrm>
            <a:off x="4278960" y="10157400"/>
            <a:ext cx="3280680" cy="534240"/>
          </a:xfrm>
          <a:prstGeom prst="rect">
            <a:avLst/>
          </a:prstGeom>
          <a:noFill/>
          <a:ln>
            <a:noFill/>
          </a:ln>
        </p:spPr>
        <p:txBody>
          <a:bodyPr vert="horz" wrap="square" lIns="90000" tIns="45000" rIns="90000" bIns="45000" anchor="b" anchorCtr="0" compatLnSpc="0">
            <a:noAutofit/>
          </a:bodyPr>
          <a:lstStyle/>
          <a:p>
            <a:pPr marL="0" marR="0" lvl="0" indent="0" algn="r" rtl="0" hangingPunct="0">
              <a:lnSpc>
                <a:spcPct val="100000"/>
              </a:lnSpc>
              <a:spcBef>
                <a:spcPts val="0"/>
              </a:spcBef>
              <a:spcAft>
                <a:spcPts val="0"/>
              </a:spcAft>
              <a:buNone/>
              <a:tabLst/>
              <a:defRPr sz="1400"/>
            </a:pPr>
            <a:fld id="{F29249CB-E44E-4B2C-A6D3-928CDFAC32DE}" type="slidenum">
              <a:t>‹#›</a:t>
            </a:fld>
            <a:endParaRPr lang="tr-TR" sz="1400" b="0" i="0" u="none" strike="noStrike" kern="1200" cap="none">
              <a:ln>
                <a:noFill/>
              </a:ln>
              <a:latin typeface="Liberation Sans" pitchFamily="18"/>
              <a:ea typeface="Microsoft YaHei" pitchFamily="2"/>
              <a:cs typeface="Lucida Sans" pitchFamily="2"/>
            </a:endParaRPr>
          </a:p>
        </p:txBody>
      </p:sp>
    </p:spTree>
    <p:extLst>
      <p:ext uri="{BB962C8B-B14F-4D97-AF65-F5344CB8AC3E}">
        <p14:creationId xmlns:p14="http://schemas.microsoft.com/office/powerpoint/2010/main" val="16643752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96D3DF41-C8A5-57C8-132B-F78FB8CBA249}"/>
              </a:ext>
            </a:extLst>
          </p:cNvPr>
          <p:cNvSpPr>
            <a:spLocks noGrp="1" noRot="1" noChangeAspect="1"/>
          </p:cNvSpPr>
          <p:nvPr>
            <p:ph type="sldImg" idx="2"/>
          </p:nvPr>
        </p:nvSpPr>
        <p:spPr>
          <a:xfrm>
            <a:off x="216000" y="812520"/>
            <a:ext cx="7127279" cy="4008959"/>
          </a:xfrm>
          <a:prstGeom prst="rect">
            <a:avLst/>
          </a:prstGeom>
          <a:noFill/>
          <a:ln>
            <a:noFill/>
            <a:prstDash val="solid"/>
          </a:ln>
        </p:spPr>
      </p:sp>
      <p:sp>
        <p:nvSpPr>
          <p:cNvPr id="3" name="Not Yer Tutucusu 2">
            <a:extLst>
              <a:ext uri="{FF2B5EF4-FFF2-40B4-BE49-F238E27FC236}">
                <a16:creationId xmlns:a16="http://schemas.microsoft.com/office/drawing/2014/main" id="{C747E0C9-CD13-C47A-FCA6-9CAA4EAA44FE}"/>
              </a:ext>
            </a:extLst>
          </p:cNvPr>
          <p:cNvSpPr txBox="1">
            <a:spLocks noGrp="1"/>
          </p:cNvSpPr>
          <p:nvPr>
            <p:ph type="body" sz="quarter" idx="3"/>
          </p:nvPr>
        </p:nvSpPr>
        <p:spPr>
          <a:xfrm>
            <a:off x="756000" y="5078520"/>
            <a:ext cx="6047640" cy="4811040"/>
          </a:xfrm>
          <a:prstGeom prst="rect">
            <a:avLst/>
          </a:prstGeom>
          <a:noFill/>
          <a:ln>
            <a:noFill/>
          </a:ln>
        </p:spPr>
        <p:txBody>
          <a:bodyPr lIns="0" tIns="0" rIns="0" bIns="0"/>
          <a:lstStyle/>
          <a:p>
            <a:endParaRPr lang="tr-TR"/>
          </a:p>
        </p:txBody>
      </p:sp>
      <p:sp>
        <p:nvSpPr>
          <p:cNvPr id="4" name="Üst Bilgi Yer Tutucusu 3">
            <a:extLst>
              <a:ext uri="{FF2B5EF4-FFF2-40B4-BE49-F238E27FC236}">
                <a16:creationId xmlns:a16="http://schemas.microsoft.com/office/drawing/2014/main" id="{A9149974-2F21-5811-1EC1-35BEC1E6EFDE}"/>
              </a:ext>
            </a:extLst>
          </p:cNvPr>
          <p:cNvSpPr txBox="1">
            <a:spLocks noGrp="1"/>
          </p:cNvSpPr>
          <p:nvPr>
            <p:ph type="hdr" sz="quarter"/>
          </p:nvPr>
        </p:nvSpPr>
        <p:spPr>
          <a:xfrm>
            <a:off x="0" y="0"/>
            <a:ext cx="3280680" cy="534240"/>
          </a:xfrm>
          <a:prstGeom prst="rect">
            <a:avLst/>
          </a:prstGeom>
          <a:noFill/>
          <a:ln>
            <a:noFill/>
          </a:ln>
        </p:spPr>
        <p:txBody>
          <a:bodyPr vert="horz" lIns="0" tIns="0" rIns="0" bIns="0" anchorCtr="0">
            <a:noAutofit/>
          </a:bodyPr>
          <a:lstStyle>
            <a:lvl1pPr lvl="0" rtl="0" hangingPunct="0">
              <a:buNone/>
              <a:tabLst/>
              <a:defRPr lang="tr-TR" sz="1400" kern="1200">
                <a:latin typeface="Liberation Serif" pitchFamily="18"/>
                <a:ea typeface="Segoe UI" pitchFamily="2"/>
                <a:cs typeface="Tahoma" pitchFamily="2"/>
              </a:defRPr>
            </a:lvl1pPr>
          </a:lstStyle>
          <a:p>
            <a:pPr lvl="0"/>
            <a:endParaRPr lang="tr-TR"/>
          </a:p>
        </p:txBody>
      </p:sp>
      <p:sp>
        <p:nvSpPr>
          <p:cNvPr id="5" name="Veri Yer Tutucusu 4">
            <a:extLst>
              <a:ext uri="{FF2B5EF4-FFF2-40B4-BE49-F238E27FC236}">
                <a16:creationId xmlns:a16="http://schemas.microsoft.com/office/drawing/2014/main" id="{7EC078ED-1D25-95B4-B2C9-85F30732464E}"/>
              </a:ext>
            </a:extLst>
          </p:cNvPr>
          <p:cNvSpPr txBox="1">
            <a:spLocks noGrp="1"/>
          </p:cNvSpPr>
          <p:nvPr>
            <p:ph type="dt" idx="1"/>
          </p:nvPr>
        </p:nvSpPr>
        <p:spPr>
          <a:xfrm>
            <a:off x="4278960" y="0"/>
            <a:ext cx="3280680" cy="534240"/>
          </a:xfrm>
          <a:prstGeom prst="rect">
            <a:avLst/>
          </a:prstGeom>
          <a:noFill/>
          <a:ln>
            <a:noFill/>
          </a:ln>
        </p:spPr>
        <p:txBody>
          <a:bodyPr vert="horz" lIns="0" tIns="0" rIns="0" bIns="0" anchorCtr="0">
            <a:noAutofit/>
          </a:bodyPr>
          <a:lstStyle>
            <a:lvl1pPr lvl="0" algn="r" rtl="0" hangingPunct="0">
              <a:buNone/>
              <a:tabLst/>
              <a:defRPr lang="tr-TR" sz="1400" kern="1200">
                <a:latin typeface="Liberation Serif" pitchFamily="18"/>
                <a:ea typeface="Segoe UI" pitchFamily="2"/>
                <a:cs typeface="Tahoma" pitchFamily="2"/>
              </a:defRPr>
            </a:lvl1pPr>
          </a:lstStyle>
          <a:p>
            <a:pPr lvl="0"/>
            <a:endParaRPr lang="tr-TR"/>
          </a:p>
        </p:txBody>
      </p:sp>
      <p:sp>
        <p:nvSpPr>
          <p:cNvPr id="6" name="Alt Bilgi Yer Tutucusu 5">
            <a:extLst>
              <a:ext uri="{FF2B5EF4-FFF2-40B4-BE49-F238E27FC236}">
                <a16:creationId xmlns:a16="http://schemas.microsoft.com/office/drawing/2014/main" id="{7AF475F8-02A5-F970-95F3-18834248EC38}"/>
              </a:ext>
            </a:extLst>
          </p:cNvPr>
          <p:cNvSpPr txBox="1">
            <a:spLocks noGrp="1"/>
          </p:cNvSpPr>
          <p:nvPr>
            <p:ph type="ftr" sz="quarter" idx="4"/>
          </p:nvPr>
        </p:nvSpPr>
        <p:spPr>
          <a:xfrm>
            <a:off x="0" y="10157400"/>
            <a:ext cx="3280680" cy="534240"/>
          </a:xfrm>
          <a:prstGeom prst="rect">
            <a:avLst/>
          </a:prstGeom>
          <a:noFill/>
          <a:ln>
            <a:noFill/>
          </a:ln>
        </p:spPr>
        <p:txBody>
          <a:bodyPr vert="horz" lIns="0" tIns="0" rIns="0" bIns="0" anchor="b" anchorCtr="0">
            <a:noAutofit/>
          </a:bodyPr>
          <a:lstStyle>
            <a:lvl1pPr lvl="0" rtl="0" hangingPunct="0">
              <a:buNone/>
              <a:tabLst/>
              <a:defRPr lang="tr-TR" sz="1400" kern="1200">
                <a:latin typeface="Liberation Serif" pitchFamily="18"/>
                <a:ea typeface="Segoe UI" pitchFamily="2"/>
                <a:cs typeface="Tahoma" pitchFamily="2"/>
              </a:defRPr>
            </a:lvl1pPr>
          </a:lstStyle>
          <a:p>
            <a:pPr lvl="0"/>
            <a:endParaRPr lang="tr-TR"/>
          </a:p>
        </p:txBody>
      </p:sp>
      <p:sp>
        <p:nvSpPr>
          <p:cNvPr id="7" name="Slayt Numarası Yer Tutucusu 6">
            <a:extLst>
              <a:ext uri="{FF2B5EF4-FFF2-40B4-BE49-F238E27FC236}">
                <a16:creationId xmlns:a16="http://schemas.microsoft.com/office/drawing/2014/main" id="{197AE815-91BC-B0E6-F349-85B9217B1234}"/>
              </a:ext>
            </a:extLst>
          </p:cNvPr>
          <p:cNvSpPr txBox="1">
            <a:spLocks noGrp="1"/>
          </p:cNvSpPr>
          <p:nvPr>
            <p:ph type="sldNum" sz="quarter" idx="5"/>
          </p:nvPr>
        </p:nvSpPr>
        <p:spPr>
          <a:xfrm>
            <a:off x="4278960" y="10157400"/>
            <a:ext cx="3280680" cy="534240"/>
          </a:xfrm>
          <a:prstGeom prst="rect">
            <a:avLst/>
          </a:prstGeom>
          <a:noFill/>
          <a:ln>
            <a:noFill/>
          </a:ln>
        </p:spPr>
        <p:txBody>
          <a:bodyPr vert="horz" lIns="0" tIns="0" rIns="0" bIns="0" anchor="b" anchorCtr="0">
            <a:noAutofit/>
          </a:bodyPr>
          <a:lstStyle>
            <a:lvl1pPr lvl="0" algn="r" rtl="0" hangingPunct="0">
              <a:buNone/>
              <a:tabLst/>
              <a:defRPr lang="tr-TR" sz="1400" kern="1200">
                <a:latin typeface="Liberation Serif" pitchFamily="18"/>
                <a:ea typeface="Segoe UI" pitchFamily="2"/>
                <a:cs typeface="Tahoma" pitchFamily="2"/>
              </a:defRPr>
            </a:lvl1pPr>
          </a:lstStyle>
          <a:p>
            <a:pPr lvl="0"/>
            <a:fld id="{56E1AFC7-291F-4DB7-B0E8-608A946AB249}" type="slidenum">
              <a:t>‹#›</a:t>
            </a:fld>
            <a:endParaRPr lang="tr-TR"/>
          </a:p>
        </p:txBody>
      </p:sp>
    </p:spTree>
    <p:extLst>
      <p:ext uri="{BB962C8B-B14F-4D97-AF65-F5344CB8AC3E}">
        <p14:creationId xmlns:p14="http://schemas.microsoft.com/office/powerpoint/2010/main" val="1565056310"/>
      </p:ext>
    </p:extLst>
  </p:cSld>
  <p:clrMap bg1="lt1" tx1="dk1" bg2="lt2" tx2="dk2" accent1="accent1" accent2="accent2" accent3="accent3" accent4="accent4" accent5="accent5" accent6="accent6" hlink="hlink" folHlink="folHlink"/>
  <p:notesStyle>
    <a:lvl1pPr marL="216000" marR="0" indent="-216000" rtl="0" hangingPunct="0">
      <a:tabLst/>
      <a:defRPr lang="tr-TR" sz="2000" b="0" i="0" u="none" strike="noStrike" kern="1200" cap="none">
        <a:ln>
          <a:noFill/>
        </a:ln>
        <a:highlight>
          <a:scrgbClr r="0" g="0" b="0">
            <a:alpha val="0"/>
          </a:scrgbClr>
        </a:highlight>
        <a:latin typeface="Liberation Sans" pitchFamily="18"/>
        <a:ea typeface="Microsoft YaHei"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ayt Numarası Yer Tutucusu 6">
            <a:extLst>
              <a:ext uri="{FF2B5EF4-FFF2-40B4-BE49-F238E27FC236}">
                <a16:creationId xmlns:a16="http://schemas.microsoft.com/office/drawing/2014/main" id="{1A3D0D1D-40D2-4B30-7477-0E0FC3AE8BCF}"/>
              </a:ext>
            </a:extLst>
          </p:cNvPr>
          <p:cNvSpPr txBox="1">
            <a:spLocks noGrp="1"/>
          </p:cNvSpPr>
          <p:nvPr>
            <p:ph type="sldNum" sz="quarter" idx="5"/>
          </p:nvPr>
        </p:nvSpPr>
        <p:spPr>
          <a:ln/>
        </p:spPr>
        <p:txBody>
          <a:bodyPr vert="horz" lIns="0" tIns="0" rIns="0" bIns="0" anchor="b" anchorCtr="0">
            <a:noAutofit/>
          </a:bodyPr>
          <a:lstStyle/>
          <a:p>
            <a:pPr lvl="0"/>
            <a:fld id="{29CD52F9-526A-410A-96A5-EDD6826CEA4A}" type="slidenum">
              <a:t>1</a:t>
            </a:fld>
            <a:endParaRPr lang="tr-TR"/>
          </a:p>
        </p:txBody>
      </p:sp>
      <p:sp>
        <p:nvSpPr>
          <p:cNvPr id="2" name="Slayt Resmi Yer Tutucusu 1">
            <a:extLst>
              <a:ext uri="{FF2B5EF4-FFF2-40B4-BE49-F238E27FC236}">
                <a16:creationId xmlns:a16="http://schemas.microsoft.com/office/drawing/2014/main" id="{51990778-9C0B-5455-EB1C-AB5062659D4A}"/>
              </a:ext>
            </a:extLst>
          </p:cNvPr>
          <p:cNvSpPr>
            <a:spLocks noGrp="1" noRot="1" noChangeAspect="1" noResize="1"/>
          </p:cNvSpPr>
          <p:nvPr>
            <p:ph type="sldImg"/>
          </p:nvPr>
        </p:nvSpPr>
        <p:spPr>
          <a:xfrm>
            <a:off x="217488" y="812800"/>
            <a:ext cx="7124700" cy="4008438"/>
          </a:xfrm>
          <a:solidFill>
            <a:srgbClr val="729FCF"/>
          </a:solidFill>
          <a:ln w="25400">
            <a:solidFill>
              <a:srgbClr val="3465A4"/>
            </a:solidFill>
            <a:prstDash val="solid"/>
          </a:ln>
        </p:spPr>
      </p:sp>
      <p:sp>
        <p:nvSpPr>
          <p:cNvPr id="3" name="Not Yer Tutucusu 2">
            <a:extLst>
              <a:ext uri="{FF2B5EF4-FFF2-40B4-BE49-F238E27FC236}">
                <a16:creationId xmlns:a16="http://schemas.microsoft.com/office/drawing/2014/main" id="{6F5AD9CB-27A9-1C1A-C7CB-571BC1E74D21}"/>
              </a:ext>
            </a:extLst>
          </p:cNvPr>
          <p:cNvSpPr txBox="1">
            <a:spLocks noGrp="1"/>
          </p:cNvSpPr>
          <p:nvPr>
            <p:ph type="body" sz="quarter" idx="1"/>
          </p:nvPr>
        </p:nvSpPr>
        <p:spPr/>
        <p:txBody>
          <a:bodyPr vert="horz">
            <a:spAutoFit/>
          </a:bodyPr>
          <a:lstStyle/>
          <a:p>
            <a:endParaRPr lang="tr-T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ayt Numarası Yer Tutucusu 6">
            <a:extLst>
              <a:ext uri="{FF2B5EF4-FFF2-40B4-BE49-F238E27FC236}">
                <a16:creationId xmlns:a16="http://schemas.microsoft.com/office/drawing/2014/main" id="{2CAE24E3-E001-53E1-DB9A-6B8DAC22DC48}"/>
              </a:ext>
            </a:extLst>
          </p:cNvPr>
          <p:cNvSpPr txBox="1">
            <a:spLocks noGrp="1"/>
          </p:cNvSpPr>
          <p:nvPr>
            <p:ph type="sldNum" sz="quarter" idx="5"/>
          </p:nvPr>
        </p:nvSpPr>
        <p:spPr>
          <a:ln/>
        </p:spPr>
        <p:txBody>
          <a:bodyPr vert="horz" lIns="0" tIns="0" rIns="0" bIns="0" anchor="b" anchorCtr="0">
            <a:noAutofit/>
          </a:bodyPr>
          <a:lstStyle/>
          <a:p>
            <a:pPr lvl="0"/>
            <a:fld id="{5F6F063E-6C24-4DE7-9C0C-F4B18B3D3AE0}" type="slidenum">
              <a:t>14</a:t>
            </a:fld>
            <a:endParaRPr lang="tr-TR"/>
          </a:p>
        </p:txBody>
      </p:sp>
      <p:sp>
        <p:nvSpPr>
          <p:cNvPr id="2" name="Slayt Resmi Yer Tutucusu 1">
            <a:extLst>
              <a:ext uri="{FF2B5EF4-FFF2-40B4-BE49-F238E27FC236}">
                <a16:creationId xmlns:a16="http://schemas.microsoft.com/office/drawing/2014/main" id="{D20CA264-70E3-BD83-23B3-A9B0A4F253AA}"/>
              </a:ext>
            </a:extLst>
          </p:cNvPr>
          <p:cNvSpPr>
            <a:spLocks noGrp="1" noRot="1" noChangeAspect="1" noResize="1"/>
          </p:cNvSpPr>
          <p:nvPr>
            <p:ph type="sldImg"/>
          </p:nvPr>
        </p:nvSpPr>
        <p:spPr>
          <a:xfrm>
            <a:off x="217488" y="812800"/>
            <a:ext cx="7124700" cy="4008438"/>
          </a:xfrm>
          <a:solidFill>
            <a:srgbClr val="729FCF"/>
          </a:solidFill>
          <a:ln w="25400">
            <a:solidFill>
              <a:srgbClr val="3465A4"/>
            </a:solidFill>
            <a:prstDash val="solid"/>
          </a:ln>
        </p:spPr>
      </p:sp>
      <p:sp>
        <p:nvSpPr>
          <p:cNvPr id="3" name="Not Yer Tutucusu 2">
            <a:extLst>
              <a:ext uri="{FF2B5EF4-FFF2-40B4-BE49-F238E27FC236}">
                <a16:creationId xmlns:a16="http://schemas.microsoft.com/office/drawing/2014/main" id="{D0312187-084F-BB71-D9FE-EAC4A12F2F9A}"/>
              </a:ext>
            </a:extLst>
          </p:cNvPr>
          <p:cNvSpPr txBox="1">
            <a:spLocks noGrp="1"/>
          </p:cNvSpPr>
          <p:nvPr>
            <p:ph type="body" sz="quarter" idx="1"/>
          </p:nvPr>
        </p:nvSpPr>
        <p:spPr/>
        <p:txBody>
          <a:bodyPr vert="horz"/>
          <a:lstStyle/>
          <a:p>
            <a:endParaRPr lang="tr-T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ayt Numarası Yer Tutucusu 6">
            <a:extLst>
              <a:ext uri="{FF2B5EF4-FFF2-40B4-BE49-F238E27FC236}">
                <a16:creationId xmlns:a16="http://schemas.microsoft.com/office/drawing/2014/main" id="{6B8DF71A-D12D-5A69-BB89-47009A00803D}"/>
              </a:ext>
            </a:extLst>
          </p:cNvPr>
          <p:cNvSpPr txBox="1">
            <a:spLocks noGrp="1"/>
          </p:cNvSpPr>
          <p:nvPr>
            <p:ph type="sldNum" sz="quarter" idx="5"/>
          </p:nvPr>
        </p:nvSpPr>
        <p:spPr>
          <a:ln/>
        </p:spPr>
        <p:txBody>
          <a:bodyPr vert="horz" lIns="0" tIns="0" rIns="0" bIns="0" anchor="b" anchorCtr="0">
            <a:noAutofit/>
          </a:bodyPr>
          <a:lstStyle/>
          <a:p>
            <a:pPr lvl="0"/>
            <a:fld id="{A74BD354-B8FD-457D-825D-92B140ACF33B}" type="slidenum">
              <a:t>15</a:t>
            </a:fld>
            <a:endParaRPr lang="tr-TR"/>
          </a:p>
        </p:txBody>
      </p:sp>
      <p:sp>
        <p:nvSpPr>
          <p:cNvPr id="2" name="Slayt Resmi Yer Tutucusu 1">
            <a:extLst>
              <a:ext uri="{FF2B5EF4-FFF2-40B4-BE49-F238E27FC236}">
                <a16:creationId xmlns:a16="http://schemas.microsoft.com/office/drawing/2014/main" id="{0951A906-AE23-60DE-B267-1784B809459B}"/>
              </a:ext>
            </a:extLst>
          </p:cNvPr>
          <p:cNvSpPr>
            <a:spLocks noGrp="1" noRot="1" noChangeAspect="1" noResize="1"/>
          </p:cNvSpPr>
          <p:nvPr>
            <p:ph type="sldImg"/>
          </p:nvPr>
        </p:nvSpPr>
        <p:spPr>
          <a:xfrm>
            <a:off x="217488" y="812800"/>
            <a:ext cx="7124700" cy="4008438"/>
          </a:xfrm>
          <a:solidFill>
            <a:srgbClr val="729FCF"/>
          </a:solidFill>
          <a:ln w="25400">
            <a:solidFill>
              <a:srgbClr val="3465A4"/>
            </a:solidFill>
            <a:prstDash val="solid"/>
          </a:ln>
        </p:spPr>
      </p:sp>
      <p:sp>
        <p:nvSpPr>
          <p:cNvPr id="3" name="Not Yer Tutucusu 2">
            <a:extLst>
              <a:ext uri="{FF2B5EF4-FFF2-40B4-BE49-F238E27FC236}">
                <a16:creationId xmlns:a16="http://schemas.microsoft.com/office/drawing/2014/main" id="{56B5281A-E361-E2C3-953A-3A937B8873E0}"/>
              </a:ext>
            </a:extLst>
          </p:cNvPr>
          <p:cNvSpPr txBox="1">
            <a:spLocks noGrp="1"/>
          </p:cNvSpPr>
          <p:nvPr>
            <p:ph type="body" sz="quarter" idx="1"/>
          </p:nvPr>
        </p:nvSpPr>
        <p:spPr/>
        <p:txBody>
          <a:bodyPr vert="horz"/>
          <a:lstStyle/>
          <a:p>
            <a:endParaRPr lang="tr-T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ayt Numarası Yer Tutucusu 6">
            <a:extLst>
              <a:ext uri="{FF2B5EF4-FFF2-40B4-BE49-F238E27FC236}">
                <a16:creationId xmlns:a16="http://schemas.microsoft.com/office/drawing/2014/main" id="{DEDD4EA1-741C-5E2A-BA55-4BCA6D535BE3}"/>
              </a:ext>
            </a:extLst>
          </p:cNvPr>
          <p:cNvSpPr txBox="1">
            <a:spLocks noGrp="1"/>
          </p:cNvSpPr>
          <p:nvPr>
            <p:ph type="sldNum" sz="quarter" idx="5"/>
          </p:nvPr>
        </p:nvSpPr>
        <p:spPr>
          <a:ln/>
        </p:spPr>
        <p:txBody>
          <a:bodyPr vert="horz" lIns="0" tIns="0" rIns="0" bIns="0" anchor="b" anchorCtr="0">
            <a:noAutofit/>
          </a:bodyPr>
          <a:lstStyle/>
          <a:p>
            <a:pPr lvl="0"/>
            <a:fld id="{18BD5391-6341-41A9-9844-BE4071994BED}" type="slidenum">
              <a:t>16</a:t>
            </a:fld>
            <a:endParaRPr lang="tr-TR"/>
          </a:p>
        </p:txBody>
      </p:sp>
      <p:sp>
        <p:nvSpPr>
          <p:cNvPr id="2" name="Slayt Resmi Yer Tutucusu 1">
            <a:extLst>
              <a:ext uri="{FF2B5EF4-FFF2-40B4-BE49-F238E27FC236}">
                <a16:creationId xmlns:a16="http://schemas.microsoft.com/office/drawing/2014/main" id="{F7AA2EE0-6D8B-81B5-FFB1-991CFDCD6196}"/>
              </a:ext>
            </a:extLst>
          </p:cNvPr>
          <p:cNvSpPr>
            <a:spLocks noGrp="1" noRot="1" noChangeAspect="1" noResize="1"/>
          </p:cNvSpPr>
          <p:nvPr>
            <p:ph type="sldImg"/>
          </p:nvPr>
        </p:nvSpPr>
        <p:spPr>
          <a:xfrm>
            <a:off x="217488" y="812800"/>
            <a:ext cx="7124700" cy="4008438"/>
          </a:xfrm>
          <a:solidFill>
            <a:srgbClr val="729FCF"/>
          </a:solidFill>
          <a:ln w="25400">
            <a:solidFill>
              <a:srgbClr val="3465A4"/>
            </a:solidFill>
            <a:prstDash val="solid"/>
          </a:ln>
        </p:spPr>
      </p:sp>
      <p:sp>
        <p:nvSpPr>
          <p:cNvPr id="3" name="Not Yer Tutucusu 2">
            <a:extLst>
              <a:ext uri="{FF2B5EF4-FFF2-40B4-BE49-F238E27FC236}">
                <a16:creationId xmlns:a16="http://schemas.microsoft.com/office/drawing/2014/main" id="{CB844CAD-C60E-DD7E-10CF-8D434F7F1A4A}"/>
              </a:ext>
            </a:extLst>
          </p:cNvPr>
          <p:cNvSpPr txBox="1">
            <a:spLocks noGrp="1"/>
          </p:cNvSpPr>
          <p:nvPr>
            <p:ph type="body" sz="quarter" idx="1"/>
          </p:nvPr>
        </p:nvSpPr>
        <p:spPr/>
        <p:txBody>
          <a:bodyPr vert="horz"/>
          <a:lstStyle/>
          <a:p>
            <a:endParaRPr lang="tr-T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ayt Numarası Yer Tutucusu 6">
            <a:extLst>
              <a:ext uri="{FF2B5EF4-FFF2-40B4-BE49-F238E27FC236}">
                <a16:creationId xmlns:a16="http://schemas.microsoft.com/office/drawing/2014/main" id="{BA6B8BC7-A79A-79E7-0AAA-FE03744AE6D6}"/>
              </a:ext>
            </a:extLst>
          </p:cNvPr>
          <p:cNvSpPr txBox="1">
            <a:spLocks noGrp="1"/>
          </p:cNvSpPr>
          <p:nvPr>
            <p:ph type="sldNum" sz="quarter" idx="5"/>
          </p:nvPr>
        </p:nvSpPr>
        <p:spPr>
          <a:ln/>
        </p:spPr>
        <p:txBody>
          <a:bodyPr vert="horz" lIns="0" tIns="0" rIns="0" bIns="0" anchor="b" anchorCtr="0">
            <a:noAutofit/>
          </a:bodyPr>
          <a:lstStyle/>
          <a:p>
            <a:pPr lvl="0"/>
            <a:fld id="{E57B7BAF-1EB6-486C-8463-CA2FA6DA637E}" type="slidenum">
              <a:t>17</a:t>
            </a:fld>
            <a:endParaRPr lang="tr-TR"/>
          </a:p>
        </p:txBody>
      </p:sp>
      <p:sp>
        <p:nvSpPr>
          <p:cNvPr id="2" name="Slayt Resmi Yer Tutucusu 1">
            <a:extLst>
              <a:ext uri="{FF2B5EF4-FFF2-40B4-BE49-F238E27FC236}">
                <a16:creationId xmlns:a16="http://schemas.microsoft.com/office/drawing/2014/main" id="{F0689FC6-69B7-DE91-D3DD-A5319EE1C6A5}"/>
              </a:ext>
            </a:extLst>
          </p:cNvPr>
          <p:cNvSpPr>
            <a:spLocks noGrp="1" noRot="1" noChangeAspect="1" noResize="1"/>
          </p:cNvSpPr>
          <p:nvPr>
            <p:ph type="sldImg"/>
          </p:nvPr>
        </p:nvSpPr>
        <p:spPr>
          <a:xfrm>
            <a:off x="217488" y="812800"/>
            <a:ext cx="7124700" cy="4008438"/>
          </a:xfrm>
          <a:solidFill>
            <a:srgbClr val="729FCF"/>
          </a:solidFill>
          <a:ln w="25400">
            <a:solidFill>
              <a:srgbClr val="3465A4"/>
            </a:solidFill>
            <a:prstDash val="solid"/>
          </a:ln>
        </p:spPr>
      </p:sp>
      <p:sp>
        <p:nvSpPr>
          <p:cNvPr id="3" name="Not Yer Tutucusu 2">
            <a:extLst>
              <a:ext uri="{FF2B5EF4-FFF2-40B4-BE49-F238E27FC236}">
                <a16:creationId xmlns:a16="http://schemas.microsoft.com/office/drawing/2014/main" id="{A14675EA-C344-0B0C-937F-F7EAF9337D47}"/>
              </a:ext>
            </a:extLst>
          </p:cNvPr>
          <p:cNvSpPr txBox="1">
            <a:spLocks noGrp="1"/>
          </p:cNvSpPr>
          <p:nvPr>
            <p:ph type="body" sz="quarter" idx="1"/>
          </p:nvPr>
        </p:nvSpPr>
        <p:spPr/>
        <p:txBody>
          <a:bodyPr vert="horz"/>
          <a:lstStyle/>
          <a:p>
            <a:endParaRPr lang="tr-T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ayt Numarası Yer Tutucusu 6">
            <a:extLst>
              <a:ext uri="{FF2B5EF4-FFF2-40B4-BE49-F238E27FC236}">
                <a16:creationId xmlns:a16="http://schemas.microsoft.com/office/drawing/2014/main" id="{8FD6FC13-514B-A6F3-45B3-6FE5C44247E6}"/>
              </a:ext>
            </a:extLst>
          </p:cNvPr>
          <p:cNvSpPr txBox="1">
            <a:spLocks noGrp="1"/>
          </p:cNvSpPr>
          <p:nvPr>
            <p:ph type="sldNum" sz="quarter" idx="5"/>
          </p:nvPr>
        </p:nvSpPr>
        <p:spPr>
          <a:ln/>
        </p:spPr>
        <p:txBody>
          <a:bodyPr vert="horz" lIns="0" tIns="0" rIns="0" bIns="0" anchor="b" anchorCtr="0">
            <a:noAutofit/>
          </a:bodyPr>
          <a:lstStyle/>
          <a:p>
            <a:pPr lvl="0"/>
            <a:fld id="{056FE1A0-8305-40B5-A25D-3372247CB63B}" type="slidenum">
              <a:t>18</a:t>
            </a:fld>
            <a:endParaRPr lang="tr-TR"/>
          </a:p>
        </p:txBody>
      </p:sp>
      <p:sp>
        <p:nvSpPr>
          <p:cNvPr id="2" name="Slayt Resmi Yer Tutucusu 1">
            <a:extLst>
              <a:ext uri="{FF2B5EF4-FFF2-40B4-BE49-F238E27FC236}">
                <a16:creationId xmlns:a16="http://schemas.microsoft.com/office/drawing/2014/main" id="{BD3155FC-E93D-5882-2EFB-C22A776E2454}"/>
              </a:ext>
            </a:extLst>
          </p:cNvPr>
          <p:cNvSpPr>
            <a:spLocks noGrp="1" noRot="1" noChangeAspect="1" noResize="1"/>
          </p:cNvSpPr>
          <p:nvPr>
            <p:ph type="sldImg"/>
          </p:nvPr>
        </p:nvSpPr>
        <p:spPr>
          <a:xfrm>
            <a:off x="217488" y="812800"/>
            <a:ext cx="7124700" cy="4008438"/>
          </a:xfrm>
          <a:solidFill>
            <a:srgbClr val="729FCF"/>
          </a:solidFill>
          <a:ln w="25400">
            <a:solidFill>
              <a:srgbClr val="3465A4"/>
            </a:solidFill>
            <a:prstDash val="solid"/>
          </a:ln>
        </p:spPr>
      </p:sp>
      <p:sp>
        <p:nvSpPr>
          <p:cNvPr id="3" name="Not Yer Tutucusu 2">
            <a:extLst>
              <a:ext uri="{FF2B5EF4-FFF2-40B4-BE49-F238E27FC236}">
                <a16:creationId xmlns:a16="http://schemas.microsoft.com/office/drawing/2014/main" id="{37A82C6E-D675-93F0-3F32-486BF4D08A81}"/>
              </a:ext>
            </a:extLst>
          </p:cNvPr>
          <p:cNvSpPr txBox="1">
            <a:spLocks noGrp="1"/>
          </p:cNvSpPr>
          <p:nvPr>
            <p:ph type="body" sz="quarter" idx="1"/>
          </p:nvPr>
        </p:nvSpPr>
        <p:spPr/>
        <p:txBody>
          <a:bodyPr vert="horz"/>
          <a:lstStyle/>
          <a:p>
            <a:endParaRPr lang="tr-T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ayt Numarası Yer Tutucusu 6">
            <a:extLst>
              <a:ext uri="{FF2B5EF4-FFF2-40B4-BE49-F238E27FC236}">
                <a16:creationId xmlns:a16="http://schemas.microsoft.com/office/drawing/2014/main" id="{A994C3C1-A113-BFCF-020C-C7312FBF94E0}"/>
              </a:ext>
            </a:extLst>
          </p:cNvPr>
          <p:cNvSpPr txBox="1">
            <a:spLocks noGrp="1"/>
          </p:cNvSpPr>
          <p:nvPr>
            <p:ph type="sldNum" sz="quarter" idx="5"/>
          </p:nvPr>
        </p:nvSpPr>
        <p:spPr>
          <a:ln/>
        </p:spPr>
        <p:txBody>
          <a:bodyPr vert="horz" lIns="0" tIns="0" rIns="0" bIns="0" anchor="b" anchorCtr="0">
            <a:noAutofit/>
          </a:bodyPr>
          <a:lstStyle/>
          <a:p>
            <a:pPr lvl="0"/>
            <a:fld id="{5CD9B7BD-2618-422B-B80F-F5472425228E}" type="slidenum">
              <a:t>19</a:t>
            </a:fld>
            <a:endParaRPr lang="tr-TR"/>
          </a:p>
        </p:txBody>
      </p:sp>
      <p:sp>
        <p:nvSpPr>
          <p:cNvPr id="2" name="Slayt Resmi Yer Tutucusu 1">
            <a:extLst>
              <a:ext uri="{FF2B5EF4-FFF2-40B4-BE49-F238E27FC236}">
                <a16:creationId xmlns:a16="http://schemas.microsoft.com/office/drawing/2014/main" id="{7E287A50-18D8-F86F-7899-28207BEC534F}"/>
              </a:ext>
            </a:extLst>
          </p:cNvPr>
          <p:cNvSpPr>
            <a:spLocks noGrp="1" noRot="1" noChangeAspect="1" noResize="1"/>
          </p:cNvSpPr>
          <p:nvPr>
            <p:ph type="sldImg"/>
          </p:nvPr>
        </p:nvSpPr>
        <p:spPr>
          <a:xfrm>
            <a:off x="217488" y="812800"/>
            <a:ext cx="7124700" cy="4008438"/>
          </a:xfrm>
          <a:solidFill>
            <a:srgbClr val="729FCF"/>
          </a:solidFill>
          <a:ln w="25400">
            <a:solidFill>
              <a:srgbClr val="3465A4"/>
            </a:solidFill>
            <a:prstDash val="solid"/>
          </a:ln>
        </p:spPr>
      </p:sp>
      <p:sp>
        <p:nvSpPr>
          <p:cNvPr id="3" name="Not Yer Tutucusu 2">
            <a:extLst>
              <a:ext uri="{FF2B5EF4-FFF2-40B4-BE49-F238E27FC236}">
                <a16:creationId xmlns:a16="http://schemas.microsoft.com/office/drawing/2014/main" id="{6B03A2FA-0CC3-907B-0197-7EB3E008FADE}"/>
              </a:ext>
            </a:extLst>
          </p:cNvPr>
          <p:cNvSpPr txBox="1">
            <a:spLocks noGrp="1"/>
          </p:cNvSpPr>
          <p:nvPr>
            <p:ph type="body" sz="quarter" idx="1"/>
          </p:nvPr>
        </p:nvSpPr>
        <p:spPr/>
        <p:txBody>
          <a:bodyPr vert="horz"/>
          <a:lstStyle/>
          <a:p>
            <a:endParaRPr lang="tr-T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ayt Numarası Yer Tutucusu 6">
            <a:extLst>
              <a:ext uri="{FF2B5EF4-FFF2-40B4-BE49-F238E27FC236}">
                <a16:creationId xmlns:a16="http://schemas.microsoft.com/office/drawing/2014/main" id="{EF72654B-E28D-9CED-3BF1-30C3438DDFEC}"/>
              </a:ext>
            </a:extLst>
          </p:cNvPr>
          <p:cNvSpPr txBox="1">
            <a:spLocks noGrp="1"/>
          </p:cNvSpPr>
          <p:nvPr>
            <p:ph type="sldNum" sz="quarter" idx="5"/>
          </p:nvPr>
        </p:nvSpPr>
        <p:spPr>
          <a:ln/>
        </p:spPr>
        <p:txBody>
          <a:bodyPr vert="horz" lIns="0" tIns="0" rIns="0" bIns="0" anchor="b" anchorCtr="0">
            <a:noAutofit/>
          </a:bodyPr>
          <a:lstStyle/>
          <a:p>
            <a:pPr lvl="0"/>
            <a:fld id="{DCB3BB33-BB02-4816-962C-504C5F944B19}" type="slidenum">
              <a:t>20</a:t>
            </a:fld>
            <a:endParaRPr lang="tr-TR"/>
          </a:p>
        </p:txBody>
      </p:sp>
      <p:sp>
        <p:nvSpPr>
          <p:cNvPr id="2" name="Slayt Resmi Yer Tutucusu 1">
            <a:extLst>
              <a:ext uri="{FF2B5EF4-FFF2-40B4-BE49-F238E27FC236}">
                <a16:creationId xmlns:a16="http://schemas.microsoft.com/office/drawing/2014/main" id="{968185A2-EC6D-F47C-1EB3-8D37A083BDFD}"/>
              </a:ext>
            </a:extLst>
          </p:cNvPr>
          <p:cNvSpPr>
            <a:spLocks noGrp="1" noRot="1" noChangeAspect="1" noResize="1"/>
          </p:cNvSpPr>
          <p:nvPr>
            <p:ph type="sldImg"/>
          </p:nvPr>
        </p:nvSpPr>
        <p:spPr>
          <a:xfrm>
            <a:off x="217488" y="812800"/>
            <a:ext cx="7124700" cy="4008438"/>
          </a:xfrm>
          <a:solidFill>
            <a:srgbClr val="729FCF"/>
          </a:solidFill>
          <a:ln w="25400">
            <a:solidFill>
              <a:srgbClr val="3465A4"/>
            </a:solidFill>
            <a:prstDash val="solid"/>
          </a:ln>
        </p:spPr>
      </p:sp>
      <p:sp>
        <p:nvSpPr>
          <p:cNvPr id="3" name="Not Yer Tutucusu 2">
            <a:extLst>
              <a:ext uri="{FF2B5EF4-FFF2-40B4-BE49-F238E27FC236}">
                <a16:creationId xmlns:a16="http://schemas.microsoft.com/office/drawing/2014/main" id="{91110E07-70BF-EC5D-69E5-058CC4A95CE0}"/>
              </a:ext>
            </a:extLst>
          </p:cNvPr>
          <p:cNvSpPr txBox="1">
            <a:spLocks noGrp="1"/>
          </p:cNvSpPr>
          <p:nvPr>
            <p:ph type="body" sz="quarter" idx="1"/>
          </p:nvPr>
        </p:nvSpPr>
        <p:spPr/>
        <p:txBody>
          <a:bodyPr vert="horz"/>
          <a:lstStyle/>
          <a:p>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C2C317-3BF6-26AC-47F6-65607B43BDAF}"/>
            </a:ext>
          </a:extLst>
        </p:cNvPr>
        <p:cNvGrpSpPr/>
        <p:nvPr/>
      </p:nvGrpSpPr>
      <p:grpSpPr>
        <a:xfrm>
          <a:off x="0" y="0"/>
          <a:ext cx="0" cy="0"/>
          <a:chOff x="0" y="0"/>
          <a:chExt cx="0" cy="0"/>
        </a:xfrm>
      </p:grpSpPr>
      <p:sp>
        <p:nvSpPr>
          <p:cNvPr id="7" name="Slayt Numarası Yer Tutucusu 6">
            <a:extLst>
              <a:ext uri="{FF2B5EF4-FFF2-40B4-BE49-F238E27FC236}">
                <a16:creationId xmlns:a16="http://schemas.microsoft.com/office/drawing/2014/main" id="{DA697429-C632-7079-1C3B-6773D95F4835}"/>
              </a:ext>
            </a:extLst>
          </p:cNvPr>
          <p:cNvSpPr txBox="1">
            <a:spLocks noGrp="1"/>
          </p:cNvSpPr>
          <p:nvPr>
            <p:ph type="sldNum" sz="quarter" idx="5"/>
          </p:nvPr>
        </p:nvSpPr>
        <p:spPr>
          <a:ln/>
        </p:spPr>
        <p:txBody>
          <a:bodyPr vert="horz" lIns="0" tIns="0" rIns="0" bIns="0" anchor="b" anchorCtr="0">
            <a:noAutofit/>
          </a:bodyPr>
          <a:lstStyle/>
          <a:p>
            <a:pPr lvl="0"/>
            <a:fld id="{3DF15976-0B5E-4624-BD06-1603D17FD130}" type="slidenum">
              <a:t>2</a:t>
            </a:fld>
            <a:endParaRPr lang="tr-TR"/>
          </a:p>
        </p:txBody>
      </p:sp>
      <p:sp>
        <p:nvSpPr>
          <p:cNvPr id="2" name="Slayt Resmi Yer Tutucusu 1">
            <a:extLst>
              <a:ext uri="{FF2B5EF4-FFF2-40B4-BE49-F238E27FC236}">
                <a16:creationId xmlns:a16="http://schemas.microsoft.com/office/drawing/2014/main" id="{661EB95C-001C-D1A3-74CB-B3BC37A0B080}"/>
              </a:ext>
            </a:extLst>
          </p:cNvPr>
          <p:cNvSpPr>
            <a:spLocks noGrp="1" noRot="1" noChangeAspect="1" noResize="1"/>
          </p:cNvSpPr>
          <p:nvPr>
            <p:ph type="sldImg"/>
          </p:nvPr>
        </p:nvSpPr>
        <p:spPr>
          <a:xfrm>
            <a:off x="217488" y="812800"/>
            <a:ext cx="7124700" cy="4008438"/>
          </a:xfrm>
          <a:solidFill>
            <a:srgbClr val="729FCF"/>
          </a:solidFill>
          <a:ln w="25400">
            <a:solidFill>
              <a:srgbClr val="3465A4"/>
            </a:solidFill>
            <a:prstDash val="solid"/>
          </a:ln>
        </p:spPr>
      </p:sp>
      <p:sp>
        <p:nvSpPr>
          <p:cNvPr id="3" name="Not Yer Tutucusu 2">
            <a:extLst>
              <a:ext uri="{FF2B5EF4-FFF2-40B4-BE49-F238E27FC236}">
                <a16:creationId xmlns:a16="http://schemas.microsoft.com/office/drawing/2014/main" id="{22FF7A54-43C7-E3B2-3F85-45D366DAABBE}"/>
              </a:ext>
            </a:extLst>
          </p:cNvPr>
          <p:cNvSpPr txBox="1">
            <a:spLocks noGrp="1"/>
          </p:cNvSpPr>
          <p:nvPr>
            <p:ph type="body" sz="quarter" idx="1"/>
          </p:nvPr>
        </p:nvSpPr>
        <p:spPr/>
        <p:txBody>
          <a:bodyPr vert="horz">
            <a:spAutoFit/>
          </a:bodyPr>
          <a:lstStyle/>
          <a:p>
            <a:endParaRPr lang="tr-TR"/>
          </a:p>
        </p:txBody>
      </p:sp>
    </p:spTree>
    <p:extLst>
      <p:ext uri="{BB962C8B-B14F-4D97-AF65-F5344CB8AC3E}">
        <p14:creationId xmlns:p14="http://schemas.microsoft.com/office/powerpoint/2010/main" val="30447645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ayt Numarası Yer Tutucusu 6">
            <a:extLst>
              <a:ext uri="{FF2B5EF4-FFF2-40B4-BE49-F238E27FC236}">
                <a16:creationId xmlns:a16="http://schemas.microsoft.com/office/drawing/2014/main" id="{4932F99F-1475-C54D-9D64-37FC2E226A82}"/>
              </a:ext>
            </a:extLst>
          </p:cNvPr>
          <p:cNvSpPr txBox="1">
            <a:spLocks noGrp="1"/>
          </p:cNvSpPr>
          <p:nvPr>
            <p:ph type="sldNum" sz="quarter" idx="5"/>
          </p:nvPr>
        </p:nvSpPr>
        <p:spPr>
          <a:ln/>
        </p:spPr>
        <p:txBody>
          <a:bodyPr vert="horz" lIns="0" tIns="0" rIns="0" bIns="0" anchor="b" anchorCtr="0">
            <a:noAutofit/>
          </a:bodyPr>
          <a:lstStyle/>
          <a:p>
            <a:pPr lvl="0"/>
            <a:fld id="{A78214E3-8835-43EB-BC54-E741530A6C4D}" type="slidenum">
              <a:t>5</a:t>
            </a:fld>
            <a:endParaRPr lang="tr-TR"/>
          </a:p>
        </p:txBody>
      </p:sp>
      <p:sp>
        <p:nvSpPr>
          <p:cNvPr id="2" name="Slayt Resmi Yer Tutucusu 1">
            <a:extLst>
              <a:ext uri="{FF2B5EF4-FFF2-40B4-BE49-F238E27FC236}">
                <a16:creationId xmlns:a16="http://schemas.microsoft.com/office/drawing/2014/main" id="{9919D251-9CFB-0FF8-E4C1-EE28B96A405D}"/>
              </a:ext>
            </a:extLst>
          </p:cNvPr>
          <p:cNvSpPr>
            <a:spLocks noGrp="1" noRot="1" noChangeAspect="1" noResize="1"/>
          </p:cNvSpPr>
          <p:nvPr>
            <p:ph type="sldImg"/>
          </p:nvPr>
        </p:nvSpPr>
        <p:spPr>
          <a:xfrm>
            <a:off x="217488" y="812800"/>
            <a:ext cx="7124700" cy="4008438"/>
          </a:xfrm>
          <a:solidFill>
            <a:srgbClr val="729FCF"/>
          </a:solidFill>
          <a:ln w="25400">
            <a:solidFill>
              <a:srgbClr val="3465A4"/>
            </a:solidFill>
            <a:prstDash val="solid"/>
          </a:ln>
        </p:spPr>
      </p:sp>
      <p:sp>
        <p:nvSpPr>
          <p:cNvPr id="3" name="Not Yer Tutucusu 2">
            <a:extLst>
              <a:ext uri="{FF2B5EF4-FFF2-40B4-BE49-F238E27FC236}">
                <a16:creationId xmlns:a16="http://schemas.microsoft.com/office/drawing/2014/main" id="{013EE705-1837-9EE3-24E4-5D36FB26570C}"/>
              </a:ext>
            </a:extLst>
          </p:cNvPr>
          <p:cNvSpPr txBox="1">
            <a:spLocks noGrp="1"/>
          </p:cNvSpPr>
          <p:nvPr>
            <p:ph type="body" sz="quarter" idx="1"/>
          </p:nvPr>
        </p:nvSpPr>
        <p:spPr/>
        <p:txBody>
          <a:bodyPr vert="horz">
            <a:spAutoFit/>
          </a:bodyPr>
          <a:lstStyle/>
          <a:p>
            <a:endParaRPr 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ayt Numarası Yer Tutucusu 6">
            <a:extLst>
              <a:ext uri="{FF2B5EF4-FFF2-40B4-BE49-F238E27FC236}">
                <a16:creationId xmlns:a16="http://schemas.microsoft.com/office/drawing/2014/main" id="{29DC4BF8-A9BA-F39A-8788-7A243B7CA535}"/>
              </a:ext>
            </a:extLst>
          </p:cNvPr>
          <p:cNvSpPr txBox="1">
            <a:spLocks noGrp="1"/>
          </p:cNvSpPr>
          <p:nvPr>
            <p:ph type="sldNum" sz="quarter" idx="5"/>
          </p:nvPr>
        </p:nvSpPr>
        <p:spPr>
          <a:ln/>
        </p:spPr>
        <p:txBody>
          <a:bodyPr vert="horz" lIns="0" tIns="0" rIns="0" bIns="0" anchor="b" anchorCtr="0">
            <a:noAutofit/>
          </a:bodyPr>
          <a:lstStyle/>
          <a:p>
            <a:pPr lvl="0"/>
            <a:fld id="{038E5EBB-0DF1-4C9D-A10C-9E0379AD46FF}" type="slidenum">
              <a:t>6</a:t>
            </a:fld>
            <a:endParaRPr lang="tr-TR"/>
          </a:p>
        </p:txBody>
      </p:sp>
      <p:sp>
        <p:nvSpPr>
          <p:cNvPr id="2" name="Slayt Resmi Yer Tutucusu 1">
            <a:extLst>
              <a:ext uri="{FF2B5EF4-FFF2-40B4-BE49-F238E27FC236}">
                <a16:creationId xmlns:a16="http://schemas.microsoft.com/office/drawing/2014/main" id="{DF0F85F7-4587-B236-4EF1-69486F1AA659}"/>
              </a:ext>
            </a:extLst>
          </p:cNvPr>
          <p:cNvSpPr>
            <a:spLocks noGrp="1" noRot="1" noChangeAspect="1" noResize="1"/>
          </p:cNvSpPr>
          <p:nvPr>
            <p:ph type="sldImg"/>
          </p:nvPr>
        </p:nvSpPr>
        <p:spPr>
          <a:xfrm>
            <a:off x="217488" y="812800"/>
            <a:ext cx="7124700" cy="4008438"/>
          </a:xfrm>
          <a:solidFill>
            <a:srgbClr val="729FCF"/>
          </a:solidFill>
          <a:ln w="25400">
            <a:solidFill>
              <a:srgbClr val="3465A4"/>
            </a:solidFill>
            <a:prstDash val="solid"/>
          </a:ln>
        </p:spPr>
      </p:sp>
      <p:sp>
        <p:nvSpPr>
          <p:cNvPr id="3" name="Not Yer Tutucusu 2">
            <a:extLst>
              <a:ext uri="{FF2B5EF4-FFF2-40B4-BE49-F238E27FC236}">
                <a16:creationId xmlns:a16="http://schemas.microsoft.com/office/drawing/2014/main" id="{74DD3587-3289-3E0E-6C31-F2C1BF25BB76}"/>
              </a:ext>
            </a:extLst>
          </p:cNvPr>
          <p:cNvSpPr txBox="1">
            <a:spLocks noGrp="1"/>
          </p:cNvSpPr>
          <p:nvPr>
            <p:ph type="body" sz="quarter" idx="1"/>
          </p:nvPr>
        </p:nvSpPr>
        <p:spPr/>
        <p:txBody>
          <a:bodyPr vert="horz">
            <a:spAutoFit/>
          </a:bodyPr>
          <a:lstStyle/>
          <a:p>
            <a:endParaRPr lang="tr-T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ayt Numarası Yer Tutucusu 6">
            <a:extLst>
              <a:ext uri="{FF2B5EF4-FFF2-40B4-BE49-F238E27FC236}">
                <a16:creationId xmlns:a16="http://schemas.microsoft.com/office/drawing/2014/main" id="{29918D8E-25F4-C88D-FC5B-3DB8CA3F8ED4}"/>
              </a:ext>
            </a:extLst>
          </p:cNvPr>
          <p:cNvSpPr txBox="1">
            <a:spLocks noGrp="1"/>
          </p:cNvSpPr>
          <p:nvPr>
            <p:ph type="sldNum" sz="quarter" idx="5"/>
          </p:nvPr>
        </p:nvSpPr>
        <p:spPr>
          <a:ln/>
        </p:spPr>
        <p:txBody>
          <a:bodyPr vert="horz" lIns="0" tIns="0" rIns="0" bIns="0" anchor="b" anchorCtr="0">
            <a:noAutofit/>
          </a:bodyPr>
          <a:lstStyle/>
          <a:p>
            <a:pPr lvl="0"/>
            <a:fld id="{F9DCFAAF-2CA0-4516-BB0B-4E86F9F9A69A}" type="slidenum">
              <a:t>7</a:t>
            </a:fld>
            <a:endParaRPr lang="tr-TR"/>
          </a:p>
        </p:txBody>
      </p:sp>
      <p:sp>
        <p:nvSpPr>
          <p:cNvPr id="2" name="Slayt Resmi Yer Tutucusu 1">
            <a:extLst>
              <a:ext uri="{FF2B5EF4-FFF2-40B4-BE49-F238E27FC236}">
                <a16:creationId xmlns:a16="http://schemas.microsoft.com/office/drawing/2014/main" id="{34F09A94-4200-58FC-0246-9BB2B829B1B0}"/>
              </a:ext>
            </a:extLst>
          </p:cNvPr>
          <p:cNvSpPr>
            <a:spLocks noGrp="1" noRot="1" noChangeAspect="1" noResize="1"/>
          </p:cNvSpPr>
          <p:nvPr>
            <p:ph type="sldImg"/>
          </p:nvPr>
        </p:nvSpPr>
        <p:spPr>
          <a:xfrm>
            <a:off x="217488" y="812800"/>
            <a:ext cx="7124700" cy="4008438"/>
          </a:xfrm>
          <a:solidFill>
            <a:srgbClr val="729FCF"/>
          </a:solidFill>
          <a:ln w="25400">
            <a:solidFill>
              <a:srgbClr val="3465A4"/>
            </a:solidFill>
            <a:prstDash val="solid"/>
          </a:ln>
        </p:spPr>
      </p:sp>
      <p:sp>
        <p:nvSpPr>
          <p:cNvPr id="3" name="Not Yer Tutucusu 2">
            <a:extLst>
              <a:ext uri="{FF2B5EF4-FFF2-40B4-BE49-F238E27FC236}">
                <a16:creationId xmlns:a16="http://schemas.microsoft.com/office/drawing/2014/main" id="{68DEDDB1-8C59-413D-854A-E7E176158D23}"/>
              </a:ext>
            </a:extLst>
          </p:cNvPr>
          <p:cNvSpPr txBox="1">
            <a:spLocks noGrp="1"/>
          </p:cNvSpPr>
          <p:nvPr>
            <p:ph type="body" sz="quarter" idx="1"/>
          </p:nvPr>
        </p:nvSpPr>
        <p:spPr/>
        <p:txBody>
          <a:bodyPr vert="horz">
            <a:spAutoFit/>
          </a:bodyPr>
          <a:lstStyle/>
          <a:p>
            <a:endParaRPr lang="tr-T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ayt Numarası Yer Tutucusu 6">
            <a:extLst>
              <a:ext uri="{FF2B5EF4-FFF2-40B4-BE49-F238E27FC236}">
                <a16:creationId xmlns:a16="http://schemas.microsoft.com/office/drawing/2014/main" id="{8F97F0CF-52B3-C3D8-1211-6FBA829BA721}"/>
              </a:ext>
            </a:extLst>
          </p:cNvPr>
          <p:cNvSpPr txBox="1">
            <a:spLocks noGrp="1"/>
          </p:cNvSpPr>
          <p:nvPr>
            <p:ph type="sldNum" sz="quarter" idx="5"/>
          </p:nvPr>
        </p:nvSpPr>
        <p:spPr>
          <a:ln/>
        </p:spPr>
        <p:txBody>
          <a:bodyPr vert="horz" lIns="0" tIns="0" rIns="0" bIns="0" anchor="b" anchorCtr="0">
            <a:noAutofit/>
          </a:bodyPr>
          <a:lstStyle/>
          <a:p>
            <a:pPr lvl="0"/>
            <a:fld id="{13BD45C2-544D-4E3C-A9AE-2C8D51A1C9A1}" type="slidenum">
              <a:t>8</a:t>
            </a:fld>
            <a:endParaRPr lang="tr-TR"/>
          </a:p>
        </p:txBody>
      </p:sp>
      <p:sp>
        <p:nvSpPr>
          <p:cNvPr id="2" name="Slayt Resmi Yer Tutucusu 1">
            <a:extLst>
              <a:ext uri="{FF2B5EF4-FFF2-40B4-BE49-F238E27FC236}">
                <a16:creationId xmlns:a16="http://schemas.microsoft.com/office/drawing/2014/main" id="{14340289-05E5-6104-8AF6-67906605806A}"/>
              </a:ext>
            </a:extLst>
          </p:cNvPr>
          <p:cNvSpPr>
            <a:spLocks noGrp="1" noRot="1" noChangeAspect="1" noResize="1"/>
          </p:cNvSpPr>
          <p:nvPr>
            <p:ph type="sldImg"/>
          </p:nvPr>
        </p:nvSpPr>
        <p:spPr>
          <a:xfrm>
            <a:off x="217488" y="812800"/>
            <a:ext cx="7124700" cy="4008438"/>
          </a:xfrm>
          <a:solidFill>
            <a:srgbClr val="729FCF"/>
          </a:solidFill>
          <a:ln w="25400">
            <a:solidFill>
              <a:srgbClr val="3465A4"/>
            </a:solidFill>
            <a:prstDash val="solid"/>
          </a:ln>
        </p:spPr>
      </p:sp>
      <p:sp>
        <p:nvSpPr>
          <p:cNvPr id="3" name="Not Yer Tutucusu 2">
            <a:extLst>
              <a:ext uri="{FF2B5EF4-FFF2-40B4-BE49-F238E27FC236}">
                <a16:creationId xmlns:a16="http://schemas.microsoft.com/office/drawing/2014/main" id="{C7AB10B9-3E44-0196-4FC4-D465C73DEA77}"/>
              </a:ext>
            </a:extLst>
          </p:cNvPr>
          <p:cNvSpPr txBox="1">
            <a:spLocks noGrp="1"/>
          </p:cNvSpPr>
          <p:nvPr>
            <p:ph type="body" sz="quarter" idx="1"/>
          </p:nvPr>
        </p:nvSpPr>
        <p:spPr/>
        <p:txBody>
          <a:bodyPr vert="horz">
            <a:spAutoFit/>
          </a:bodyPr>
          <a:lstStyle/>
          <a:p>
            <a:endParaRPr lang="tr-T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ayt Numarası Yer Tutucusu 6">
            <a:extLst>
              <a:ext uri="{FF2B5EF4-FFF2-40B4-BE49-F238E27FC236}">
                <a16:creationId xmlns:a16="http://schemas.microsoft.com/office/drawing/2014/main" id="{D2F9558D-5627-B81F-3B6C-30E023BA98E6}"/>
              </a:ext>
            </a:extLst>
          </p:cNvPr>
          <p:cNvSpPr txBox="1">
            <a:spLocks noGrp="1"/>
          </p:cNvSpPr>
          <p:nvPr>
            <p:ph type="sldNum" sz="quarter" idx="5"/>
          </p:nvPr>
        </p:nvSpPr>
        <p:spPr>
          <a:ln/>
        </p:spPr>
        <p:txBody>
          <a:bodyPr vert="horz" lIns="0" tIns="0" rIns="0" bIns="0" anchor="b" anchorCtr="0">
            <a:noAutofit/>
          </a:bodyPr>
          <a:lstStyle/>
          <a:p>
            <a:pPr lvl="0"/>
            <a:fld id="{B0B37F2F-AC1E-403D-B637-5D69660F1FF5}" type="slidenum">
              <a:t>9</a:t>
            </a:fld>
            <a:endParaRPr lang="tr-TR"/>
          </a:p>
        </p:txBody>
      </p:sp>
      <p:sp>
        <p:nvSpPr>
          <p:cNvPr id="2" name="Slayt Resmi Yer Tutucusu 1">
            <a:extLst>
              <a:ext uri="{FF2B5EF4-FFF2-40B4-BE49-F238E27FC236}">
                <a16:creationId xmlns:a16="http://schemas.microsoft.com/office/drawing/2014/main" id="{0F9801BE-83DE-4774-E9DD-CDBB432DAFB6}"/>
              </a:ext>
            </a:extLst>
          </p:cNvPr>
          <p:cNvSpPr>
            <a:spLocks noGrp="1" noRot="1" noChangeAspect="1" noResize="1"/>
          </p:cNvSpPr>
          <p:nvPr>
            <p:ph type="sldImg"/>
          </p:nvPr>
        </p:nvSpPr>
        <p:spPr>
          <a:xfrm>
            <a:off x="217488" y="812800"/>
            <a:ext cx="7124700" cy="4008438"/>
          </a:xfrm>
          <a:solidFill>
            <a:srgbClr val="729FCF"/>
          </a:solidFill>
          <a:ln w="25400">
            <a:solidFill>
              <a:srgbClr val="3465A4"/>
            </a:solidFill>
            <a:prstDash val="solid"/>
          </a:ln>
        </p:spPr>
      </p:sp>
      <p:sp>
        <p:nvSpPr>
          <p:cNvPr id="3" name="Not Yer Tutucusu 2">
            <a:extLst>
              <a:ext uri="{FF2B5EF4-FFF2-40B4-BE49-F238E27FC236}">
                <a16:creationId xmlns:a16="http://schemas.microsoft.com/office/drawing/2014/main" id="{871C579B-4F6E-0B57-02C9-5861ACFA7AEB}"/>
              </a:ext>
            </a:extLst>
          </p:cNvPr>
          <p:cNvSpPr txBox="1">
            <a:spLocks noGrp="1"/>
          </p:cNvSpPr>
          <p:nvPr>
            <p:ph type="body" sz="quarter" idx="1"/>
          </p:nvPr>
        </p:nvSpPr>
        <p:spPr/>
        <p:txBody>
          <a:bodyPr vert="horz">
            <a:spAutoFit/>
          </a:bodyPr>
          <a:lstStyle/>
          <a:p>
            <a:endParaRPr lang="tr-T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ayt Numarası Yer Tutucusu 6">
            <a:extLst>
              <a:ext uri="{FF2B5EF4-FFF2-40B4-BE49-F238E27FC236}">
                <a16:creationId xmlns:a16="http://schemas.microsoft.com/office/drawing/2014/main" id="{C0A4ABBD-7AA9-1C94-351C-3E19174444B5}"/>
              </a:ext>
            </a:extLst>
          </p:cNvPr>
          <p:cNvSpPr txBox="1">
            <a:spLocks noGrp="1"/>
          </p:cNvSpPr>
          <p:nvPr>
            <p:ph type="sldNum" sz="quarter" idx="5"/>
          </p:nvPr>
        </p:nvSpPr>
        <p:spPr>
          <a:ln/>
        </p:spPr>
        <p:txBody>
          <a:bodyPr vert="horz" lIns="0" tIns="0" rIns="0" bIns="0" anchor="b" anchorCtr="0">
            <a:noAutofit/>
          </a:bodyPr>
          <a:lstStyle/>
          <a:p>
            <a:pPr lvl="0"/>
            <a:fld id="{A0A7FB27-31D0-4ABC-B19F-84B2AAB84F15}" type="slidenum">
              <a:t>12</a:t>
            </a:fld>
            <a:endParaRPr lang="tr-TR"/>
          </a:p>
        </p:txBody>
      </p:sp>
      <p:sp>
        <p:nvSpPr>
          <p:cNvPr id="2" name="Slayt Resmi Yer Tutucusu 1">
            <a:extLst>
              <a:ext uri="{FF2B5EF4-FFF2-40B4-BE49-F238E27FC236}">
                <a16:creationId xmlns:a16="http://schemas.microsoft.com/office/drawing/2014/main" id="{1BD73633-0891-A1DB-DA65-BDEB6ADD30BE}"/>
              </a:ext>
            </a:extLst>
          </p:cNvPr>
          <p:cNvSpPr>
            <a:spLocks noGrp="1" noRot="1" noChangeAspect="1" noResize="1"/>
          </p:cNvSpPr>
          <p:nvPr>
            <p:ph type="sldImg"/>
          </p:nvPr>
        </p:nvSpPr>
        <p:spPr>
          <a:xfrm>
            <a:off x="217488" y="812800"/>
            <a:ext cx="7124700" cy="4008438"/>
          </a:xfrm>
          <a:solidFill>
            <a:srgbClr val="729FCF"/>
          </a:solidFill>
          <a:ln w="25400">
            <a:solidFill>
              <a:srgbClr val="3465A4"/>
            </a:solidFill>
            <a:prstDash val="solid"/>
          </a:ln>
        </p:spPr>
      </p:sp>
      <p:sp>
        <p:nvSpPr>
          <p:cNvPr id="3" name="Not Yer Tutucusu 2">
            <a:extLst>
              <a:ext uri="{FF2B5EF4-FFF2-40B4-BE49-F238E27FC236}">
                <a16:creationId xmlns:a16="http://schemas.microsoft.com/office/drawing/2014/main" id="{0E96547C-DC14-8CC7-814E-58A9D02301AA}"/>
              </a:ext>
            </a:extLst>
          </p:cNvPr>
          <p:cNvSpPr txBox="1">
            <a:spLocks noGrp="1"/>
          </p:cNvSpPr>
          <p:nvPr>
            <p:ph type="body" sz="quarter" idx="1"/>
          </p:nvPr>
        </p:nvSpPr>
        <p:spPr/>
        <p:txBody>
          <a:bodyPr vert="horz"/>
          <a:lstStyle/>
          <a:p>
            <a:endParaRPr lang="tr-T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ayt Numarası Yer Tutucusu 6">
            <a:extLst>
              <a:ext uri="{FF2B5EF4-FFF2-40B4-BE49-F238E27FC236}">
                <a16:creationId xmlns:a16="http://schemas.microsoft.com/office/drawing/2014/main" id="{A7D77398-5110-2FFF-AB5C-1D803BB419DF}"/>
              </a:ext>
            </a:extLst>
          </p:cNvPr>
          <p:cNvSpPr txBox="1">
            <a:spLocks noGrp="1"/>
          </p:cNvSpPr>
          <p:nvPr>
            <p:ph type="sldNum" sz="quarter" idx="5"/>
          </p:nvPr>
        </p:nvSpPr>
        <p:spPr>
          <a:ln/>
        </p:spPr>
        <p:txBody>
          <a:bodyPr vert="horz" lIns="0" tIns="0" rIns="0" bIns="0" anchor="b" anchorCtr="0">
            <a:noAutofit/>
          </a:bodyPr>
          <a:lstStyle/>
          <a:p>
            <a:pPr lvl="0"/>
            <a:fld id="{7BDF774E-20C7-469A-8A12-F2B661E0BA22}" type="slidenum">
              <a:t>13</a:t>
            </a:fld>
            <a:endParaRPr lang="tr-TR"/>
          </a:p>
        </p:txBody>
      </p:sp>
      <p:sp>
        <p:nvSpPr>
          <p:cNvPr id="2" name="Slayt Resmi Yer Tutucusu 1">
            <a:extLst>
              <a:ext uri="{FF2B5EF4-FFF2-40B4-BE49-F238E27FC236}">
                <a16:creationId xmlns:a16="http://schemas.microsoft.com/office/drawing/2014/main" id="{6CD9DBA0-11D1-67D2-D96D-193D0D03A3D9}"/>
              </a:ext>
            </a:extLst>
          </p:cNvPr>
          <p:cNvSpPr>
            <a:spLocks noGrp="1" noRot="1" noChangeAspect="1" noResize="1"/>
          </p:cNvSpPr>
          <p:nvPr>
            <p:ph type="sldImg"/>
          </p:nvPr>
        </p:nvSpPr>
        <p:spPr>
          <a:xfrm>
            <a:off x="217488" y="812800"/>
            <a:ext cx="7124700" cy="4008438"/>
          </a:xfrm>
          <a:solidFill>
            <a:srgbClr val="729FCF"/>
          </a:solidFill>
          <a:ln w="25400">
            <a:solidFill>
              <a:srgbClr val="3465A4"/>
            </a:solidFill>
            <a:prstDash val="solid"/>
          </a:ln>
        </p:spPr>
      </p:sp>
      <p:sp>
        <p:nvSpPr>
          <p:cNvPr id="3" name="Not Yer Tutucusu 2">
            <a:extLst>
              <a:ext uri="{FF2B5EF4-FFF2-40B4-BE49-F238E27FC236}">
                <a16:creationId xmlns:a16="http://schemas.microsoft.com/office/drawing/2014/main" id="{190C148E-5B65-1E85-D405-9005C4D9D2C5}"/>
              </a:ext>
            </a:extLst>
          </p:cNvPr>
          <p:cNvSpPr txBox="1">
            <a:spLocks noGrp="1"/>
          </p:cNvSpPr>
          <p:nvPr>
            <p:ph type="body" sz="quarter" idx="1"/>
          </p:nvPr>
        </p:nvSpPr>
        <p:spPr/>
        <p:txBody>
          <a:bodyPr vert="horz"/>
          <a:lstStyle/>
          <a:p>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99075" y="663382"/>
            <a:ext cx="7141330" cy="2101387"/>
          </a:xfrm>
        </p:spPr>
        <p:txBody>
          <a:bodyPr bIns="0" anchor="b">
            <a:normAutofit/>
          </a:bodyPr>
          <a:lstStyle>
            <a:lvl1pPr algn="l">
              <a:defRPr sz="5457"/>
            </a:lvl1pPr>
          </a:lstStyle>
          <a:p>
            <a:r>
              <a:rPr lang="tr-TR"/>
              <a:t>Asıl başlık stilini düzenlemek için tıklayın</a:t>
            </a:r>
            <a:endParaRPr lang="en-US" dirty="0"/>
          </a:p>
        </p:txBody>
      </p:sp>
      <p:sp>
        <p:nvSpPr>
          <p:cNvPr id="3" name="Subtitle 2"/>
          <p:cNvSpPr>
            <a:spLocks noGrp="1"/>
          </p:cNvSpPr>
          <p:nvPr>
            <p:ph type="subTitle" idx="1"/>
          </p:nvPr>
        </p:nvSpPr>
        <p:spPr>
          <a:xfrm>
            <a:off x="1999076" y="2919783"/>
            <a:ext cx="7141329" cy="808348"/>
          </a:xfrm>
        </p:spPr>
        <p:txBody>
          <a:bodyPr tIns="91440" bIns="91440">
            <a:normAutofit/>
          </a:bodyPr>
          <a:lstStyle>
            <a:lvl1pPr marL="0" indent="0" algn="l">
              <a:buNone/>
              <a:defRPr sz="1488" b="0" cap="all" baseline="0">
                <a:solidFill>
                  <a:schemeClr val="tx1"/>
                </a:solidFill>
              </a:defRPr>
            </a:lvl1pPr>
            <a:lvl2pPr marL="378013" indent="0" algn="ctr">
              <a:buNone/>
              <a:defRPr sz="1488"/>
            </a:lvl2pPr>
            <a:lvl3pPr marL="756026" indent="0" algn="ctr">
              <a:buNone/>
              <a:defRPr sz="1488"/>
            </a:lvl3pPr>
            <a:lvl4pPr marL="1134039" indent="0" algn="ctr">
              <a:buNone/>
              <a:defRPr sz="1323"/>
            </a:lvl4pPr>
            <a:lvl5pPr marL="1512052" indent="0" algn="ctr">
              <a:buNone/>
              <a:defRPr sz="1323"/>
            </a:lvl5pPr>
            <a:lvl6pPr marL="1890065" indent="0" algn="ctr">
              <a:buNone/>
              <a:defRPr sz="1323"/>
            </a:lvl6pPr>
            <a:lvl7pPr marL="2268078" indent="0" algn="ctr">
              <a:buNone/>
              <a:defRPr sz="1323"/>
            </a:lvl7pPr>
            <a:lvl8pPr marL="2646091" indent="0" algn="ctr">
              <a:buNone/>
              <a:defRPr sz="1323"/>
            </a:lvl8pPr>
            <a:lvl9pPr marL="3024104" indent="0" algn="ctr">
              <a:buNone/>
              <a:defRPr sz="1323"/>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pPr lvl="0"/>
            <a:endParaRPr lang="tr-TR"/>
          </a:p>
        </p:txBody>
      </p:sp>
      <p:sp>
        <p:nvSpPr>
          <p:cNvPr id="5" name="Footer Placeholder 4"/>
          <p:cNvSpPr>
            <a:spLocks noGrp="1"/>
          </p:cNvSpPr>
          <p:nvPr>
            <p:ph type="ftr" sz="quarter" idx="11"/>
          </p:nvPr>
        </p:nvSpPr>
        <p:spPr>
          <a:xfrm>
            <a:off x="1998018" y="272289"/>
            <a:ext cx="4112547" cy="255663"/>
          </a:xfrm>
        </p:spPr>
        <p:txBody>
          <a:bodyPr/>
          <a:lstStyle/>
          <a:p>
            <a:pPr lvl="0"/>
            <a:endParaRPr lang="tr-TR"/>
          </a:p>
        </p:txBody>
      </p:sp>
      <p:sp>
        <p:nvSpPr>
          <p:cNvPr id="6" name="Slide Number Placeholder 5"/>
          <p:cNvSpPr>
            <a:spLocks noGrp="1"/>
          </p:cNvSpPr>
          <p:nvPr>
            <p:ph type="sldNum" sz="quarter" idx="12"/>
          </p:nvPr>
        </p:nvSpPr>
        <p:spPr>
          <a:xfrm>
            <a:off x="1188694" y="660633"/>
            <a:ext cx="670569" cy="416384"/>
          </a:xfrm>
        </p:spPr>
        <p:txBody>
          <a:bodyPr/>
          <a:lstStyle/>
          <a:p>
            <a:pPr lvl="0"/>
            <a:fld id="{5864FAE2-4CC8-4E3C-BDC9-4AC4F0ADA685}" type="slidenum">
              <a:rPr lang="tr-TR" smtClean="0"/>
              <a:t>‹#›</a:t>
            </a:fld>
            <a:endParaRPr lang="tr-TR"/>
          </a:p>
        </p:txBody>
      </p:sp>
      <p:cxnSp>
        <p:nvCxnSpPr>
          <p:cNvPr id="15" name="Straight Connector 14"/>
          <p:cNvCxnSpPr/>
          <p:nvPr/>
        </p:nvCxnSpPr>
        <p:spPr>
          <a:xfrm>
            <a:off x="1999076" y="2917581"/>
            <a:ext cx="7141329"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04505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pPr lvl="0"/>
            <a:endParaRPr lang="tr-TR"/>
          </a:p>
        </p:txBody>
      </p:sp>
      <p:sp>
        <p:nvSpPr>
          <p:cNvPr id="5" name="Footer Placeholder 4"/>
          <p:cNvSpPr>
            <a:spLocks noGrp="1"/>
          </p:cNvSpPr>
          <p:nvPr>
            <p:ph type="ftr" sz="quarter" idx="11"/>
          </p:nvPr>
        </p:nvSpPr>
        <p:spPr/>
        <p:txBody>
          <a:bodyPr/>
          <a:lstStyle/>
          <a:p>
            <a:pPr lvl="0"/>
            <a:endParaRPr lang="tr-TR"/>
          </a:p>
        </p:txBody>
      </p:sp>
      <p:sp>
        <p:nvSpPr>
          <p:cNvPr id="6" name="Slide Number Placeholder 5"/>
          <p:cNvSpPr>
            <a:spLocks noGrp="1"/>
          </p:cNvSpPr>
          <p:nvPr>
            <p:ph type="sldNum" sz="quarter" idx="12"/>
          </p:nvPr>
        </p:nvSpPr>
        <p:spPr/>
        <p:txBody>
          <a:bodyPr/>
          <a:lstStyle/>
          <a:p>
            <a:pPr lvl="0"/>
            <a:fld id="{A3657F38-1B51-4A37-83C1-B3B7EEB53FF8}" type="slidenum">
              <a:rPr lang="tr-TR" smtClean="0"/>
              <a:t>‹#›</a:t>
            </a:fld>
            <a:endParaRPr lang="tr-TR"/>
          </a:p>
        </p:txBody>
      </p:sp>
      <p:cxnSp>
        <p:nvCxnSpPr>
          <p:cNvPr id="26" name="Straight Connector 25"/>
          <p:cNvCxnSpPr/>
          <p:nvPr/>
        </p:nvCxnSpPr>
        <p:spPr>
          <a:xfrm>
            <a:off x="1202115" y="1527268"/>
            <a:ext cx="7943719"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79066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804473" y="660633"/>
            <a:ext cx="1335933" cy="3853038"/>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194488" y="660633"/>
            <a:ext cx="6473056" cy="38530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pPr lvl="0"/>
            <a:endParaRPr lang="tr-TR"/>
          </a:p>
        </p:txBody>
      </p:sp>
      <p:sp>
        <p:nvSpPr>
          <p:cNvPr id="5" name="Footer Placeholder 4"/>
          <p:cNvSpPr>
            <a:spLocks noGrp="1"/>
          </p:cNvSpPr>
          <p:nvPr>
            <p:ph type="ftr" sz="quarter" idx="11"/>
          </p:nvPr>
        </p:nvSpPr>
        <p:spPr/>
        <p:txBody>
          <a:bodyPr/>
          <a:lstStyle/>
          <a:p>
            <a:pPr lvl="0"/>
            <a:endParaRPr lang="tr-TR"/>
          </a:p>
        </p:txBody>
      </p:sp>
      <p:sp>
        <p:nvSpPr>
          <p:cNvPr id="6" name="Slide Number Placeholder 5"/>
          <p:cNvSpPr>
            <a:spLocks noGrp="1"/>
          </p:cNvSpPr>
          <p:nvPr>
            <p:ph type="sldNum" sz="quarter" idx="12"/>
          </p:nvPr>
        </p:nvSpPr>
        <p:spPr/>
        <p:txBody>
          <a:bodyPr/>
          <a:lstStyle/>
          <a:p>
            <a:pPr lvl="0"/>
            <a:fld id="{0F725F0D-B739-45B7-9993-A0F967C8B703}" type="slidenum">
              <a:rPr lang="tr-TR" smtClean="0"/>
              <a:t>‹#›</a:t>
            </a:fld>
            <a:endParaRPr lang="tr-TR"/>
          </a:p>
        </p:txBody>
      </p:sp>
      <p:cxnSp>
        <p:nvCxnSpPr>
          <p:cNvPr id="15" name="Straight Connector 14"/>
          <p:cNvCxnSpPr/>
          <p:nvPr/>
        </p:nvCxnSpPr>
        <p:spPr>
          <a:xfrm>
            <a:off x="7804473" y="660633"/>
            <a:ext cx="0" cy="3853038"/>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54525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pPr lvl="0"/>
            <a:endParaRPr lang="tr-TR"/>
          </a:p>
        </p:txBody>
      </p:sp>
      <p:sp>
        <p:nvSpPr>
          <p:cNvPr id="5" name="Footer Placeholder 4"/>
          <p:cNvSpPr>
            <a:spLocks noGrp="1"/>
          </p:cNvSpPr>
          <p:nvPr>
            <p:ph type="ftr" sz="quarter" idx="11"/>
          </p:nvPr>
        </p:nvSpPr>
        <p:spPr/>
        <p:txBody>
          <a:bodyPr/>
          <a:lstStyle/>
          <a:p>
            <a:pPr lvl="0"/>
            <a:endParaRPr lang="tr-TR"/>
          </a:p>
        </p:txBody>
      </p:sp>
      <p:sp>
        <p:nvSpPr>
          <p:cNvPr id="6" name="Slide Number Placeholder 5"/>
          <p:cNvSpPr>
            <a:spLocks noGrp="1"/>
          </p:cNvSpPr>
          <p:nvPr>
            <p:ph type="sldNum" sz="quarter" idx="12"/>
          </p:nvPr>
        </p:nvSpPr>
        <p:spPr/>
        <p:txBody>
          <a:bodyPr/>
          <a:lstStyle/>
          <a:p>
            <a:pPr lvl="0"/>
            <a:fld id="{B60E95BE-A14F-4963-BEED-EA2C57127938}" type="slidenum">
              <a:rPr lang="tr-TR" smtClean="0"/>
              <a:t>‹#›</a:t>
            </a:fld>
            <a:endParaRPr lang="tr-TR"/>
          </a:p>
        </p:txBody>
      </p:sp>
      <p:cxnSp>
        <p:nvCxnSpPr>
          <p:cNvPr id="33" name="Straight Connector 32"/>
          <p:cNvCxnSpPr/>
          <p:nvPr/>
        </p:nvCxnSpPr>
        <p:spPr>
          <a:xfrm>
            <a:off x="1202115" y="1527268"/>
            <a:ext cx="7943719"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83879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202398" y="1452059"/>
            <a:ext cx="7146358" cy="1561055"/>
          </a:xfrm>
        </p:spPr>
        <p:txBody>
          <a:bodyPr anchor="b">
            <a:normAutofit/>
          </a:bodyPr>
          <a:lstStyle>
            <a:lvl1pPr algn="l">
              <a:defRPr sz="2976"/>
            </a:lvl1pPr>
          </a:lstStyle>
          <a:p>
            <a:r>
              <a:rPr lang="tr-TR"/>
              <a:t>Asıl başlık stilini düzenlemek için tıklayın</a:t>
            </a:r>
            <a:endParaRPr lang="en-US" dirty="0"/>
          </a:p>
        </p:txBody>
      </p:sp>
      <p:sp>
        <p:nvSpPr>
          <p:cNvPr id="3" name="Text Placeholder 2"/>
          <p:cNvSpPr>
            <a:spLocks noGrp="1"/>
          </p:cNvSpPr>
          <p:nvPr>
            <p:ph type="body" idx="1"/>
          </p:nvPr>
        </p:nvSpPr>
        <p:spPr>
          <a:xfrm>
            <a:off x="1202398" y="3147160"/>
            <a:ext cx="7135851" cy="837542"/>
          </a:xfrm>
        </p:spPr>
        <p:txBody>
          <a:bodyPr tIns="91440">
            <a:normAutofit/>
          </a:bodyPr>
          <a:lstStyle>
            <a:lvl1pPr marL="0" indent="0" algn="l">
              <a:buNone/>
              <a:defRPr sz="1488">
                <a:solidFill>
                  <a:schemeClr val="tx1"/>
                </a:solidFill>
              </a:defRPr>
            </a:lvl1pPr>
            <a:lvl2pPr marL="378013" indent="0">
              <a:buNone/>
              <a:defRPr sz="1488">
                <a:solidFill>
                  <a:schemeClr val="tx1">
                    <a:tint val="75000"/>
                  </a:schemeClr>
                </a:solidFill>
              </a:defRPr>
            </a:lvl2pPr>
            <a:lvl3pPr marL="756026" indent="0">
              <a:buNone/>
              <a:defRPr sz="1488">
                <a:solidFill>
                  <a:schemeClr val="tx1">
                    <a:tint val="75000"/>
                  </a:schemeClr>
                </a:solidFill>
              </a:defRPr>
            </a:lvl3pPr>
            <a:lvl4pPr marL="1134039" indent="0">
              <a:buNone/>
              <a:defRPr sz="1323">
                <a:solidFill>
                  <a:schemeClr val="tx1">
                    <a:tint val="75000"/>
                  </a:schemeClr>
                </a:solidFill>
              </a:defRPr>
            </a:lvl4pPr>
            <a:lvl5pPr marL="1512052" indent="0">
              <a:buNone/>
              <a:defRPr sz="1323">
                <a:solidFill>
                  <a:schemeClr val="tx1">
                    <a:tint val="75000"/>
                  </a:schemeClr>
                </a:solidFill>
              </a:defRPr>
            </a:lvl5pPr>
            <a:lvl6pPr marL="1890065" indent="0">
              <a:buNone/>
              <a:defRPr sz="1323">
                <a:solidFill>
                  <a:schemeClr val="tx1">
                    <a:tint val="75000"/>
                  </a:schemeClr>
                </a:solidFill>
              </a:defRPr>
            </a:lvl6pPr>
            <a:lvl7pPr marL="2268078" indent="0">
              <a:buNone/>
              <a:defRPr sz="1323">
                <a:solidFill>
                  <a:schemeClr val="tx1">
                    <a:tint val="75000"/>
                  </a:schemeClr>
                </a:solidFill>
              </a:defRPr>
            </a:lvl7pPr>
            <a:lvl8pPr marL="2646091" indent="0">
              <a:buNone/>
              <a:defRPr sz="1323">
                <a:solidFill>
                  <a:schemeClr val="tx1">
                    <a:tint val="75000"/>
                  </a:schemeClr>
                </a:solidFill>
              </a:defRPr>
            </a:lvl8pPr>
            <a:lvl9pPr marL="3024104" indent="0">
              <a:buNone/>
              <a:defRPr sz="1323">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pPr lvl="0"/>
            <a:endParaRPr lang="tr-TR"/>
          </a:p>
        </p:txBody>
      </p:sp>
      <p:sp>
        <p:nvSpPr>
          <p:cNvPr id="5" name="Footer Placeholder 4"/>
          <p:cNvSpPr>
            <a:spLocks noGrp="1"/>
          </p:cNvSpPr>
          <p:nvPr>
            <p:ph type="ftr" sz="quarter" idx="11"/>
          </p:nvPr>
        </p:nvSpPr>
        <p:spPr/>
        <p:txBody>
          <a:bodyPr/>
          <a:lstStyle/>
          <a:p>
            <a:pPr lvl="0"/>
            <a:endParaRPr lang="tr-TR"/>
          </a:p>
        </p:txBody>
      </p:sp>
      <p:sp>
        <p:nvSpPr>
          <p:cNvPr id="6" name="Slide Number Placeholder 5"/>
          <p:cNvSpPr>
            <a:spLocks noGrp="1"/>
          </p:cNvSpPr>
          <p:nvPr>
            <p:ph type="sldNum" sz="quarter" idx="12"/>
          </p:nvPr>
        </p:nvSpPr>
        <p:spPr/>
        <p:txBody>
          <a:bodyPr/>
          <a:lstStyle/>
          <a:p>
            <a:pPr lvl="0"/>
            <a:fld id="{5EDAC170-D91B-48E9-8E3A-0035E41989DF}" type="slidenum">
              <a:rPr lang="tr-TR" smtClean="0"/>
              <a:t>‹#›</a:t>
            </a:fld>
            <a:endParaRPr lang="tr-TR"/>
          </a:p>
        </p:txBody>
      </p:sp>
      <p:cxnSp>
        <p:nvCxnSpPr>
          <p:cNvPr id="15" name="Straight Connector 14"/>
          <p:cNvCxnSpPr/>
          <p:nvPr/>
        </p:nvCxnSpPr>
        <p:spPr>
          <a:xfrm>
            <a:off x="1202398" y="3146159"/>
            <a:ext cx="71358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03076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198246" y="665525"/>
            <a:ext cx="7942159" cy="875888"/>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196687" y="1662699"/>
            <a:ext cx="3840718" cy="285147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303053" y="1668044"/>
            <a:ext cx="3840718" cy="284562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pPr lvl="0"/>
            <a:endParaRPr lang="tr-TR"/>
          </a:p>
        </p:txBody>
      </p:sp>
      <p:sp>
        <p:nvSpPr>
          <p:cNvPr id="6" name="Footer Placeholder 5"/>
          <p:cNvSpPr>
            <a:spLocks noGrp="1"/>
          </p:cNvSpPr>
          <p:nvPr>
            <p:ph type="ftr" sz="quarter" idx="11"/>
          </p:nvPr>
        </p:nvSpPr>
        <p:spPr/>
        <p:txBody>
          <a:bodyPr/>
          <a:lstStyle/>
          <a:p>
            <a:pPr lvl="0"/>
            <a:endParaRPr lang="tr-TR"/>
          </a:p>
        </p:txBody>
      </p:sp>
      <p:sp>
        <p:nvSpPr>
          <p:cNvPr id="7" name="Slide Number Placeholder 6"/>
          <p:cNvSpPr>
            <a:spLocks noGrp="1"/>
          </p:cNvSpPr>
          <p:nvPr>
            <p:ph type="sldNum" sz="quarter" idx="12"/>
          </p:nvPr>
        </p:nvSpPr>
        <p:spPr/>
        <p:txBody>
          <a:bodyPr/>
          <a:lstStyle/>
          <a:p>
            <a:pPr lvl="0"/>
            <a:fld id="{F860F7E3-E25A-4EA2-9C22-D24F1F34776A}" type="slidenum">
              <a:rPr lang="tr-TR" smtClean="0"/>
              <a:t>‹#›</a:t>
            </a:fld>
            <a:endParaRPr lang="tr-TR"/>
          </a:p>
        </p:txBody>
      </p:sp>
      <p:cxnSp>
        <p:nvCxnSpPr>
          <p:cNvPr id="35" name="Straight Connector 34"/>
          <p:cNvCxnSpPr/>
          <p:nvPr/>
        </p:nvCxnSpPr>
        <p:spPr>
          <a:xfrm>
            <a:off x="1202115" y="1527268"/>
            <a:ext cx="7943719"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91116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196571" y="664924"/>
            <a:ext cx="7943834" cy="8734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196571" y="1669868"/>
            <a:ext cx="3840718" cy="663088"/>
          </a:xfrm>
        </p:spPr>
        <p:txBody>
          <a:bodyPr anchor="b">
            <a:normAutofit/>
          </a:bodyPr>
          <a:lstStyle>
            <a:lvl1pPr marL="0" indent="0">
              <a:lnSpc>
                <a:spcPct val="100000"/>
              </a:lnSpc>
              <a:buNone/>
              <a:defRPr sz="1819" b="0" cap="all" baseline="0">
                <a:solidFill>
                  <a:schemeClr val="accent1"/>
                </a:solidFill>
              </a:defRPr>
            </a:lvl1pPr>
            <a:lvl2pPr marL="378013" indent="0">
              <a:buNone/>
              <a:defRPr sz="1654" b="1"/>
            </a:lvl2pPr>
            <a:lvl3pPr marL="756026" indent="0">
              <a:buNone/>
              <a:defRPr sz="1488" b="1"/>
            </a:lvl3pPr>
            <a:lvl4pPr marL="1134039" indent="0">
              <a:buNone/>
              <a:defRPr sz="1323" b="1"/>
            </a:lvl4pPr>
            <a:lvl5pPr marL="1512052" indent="0">
              <a:buNone/>
              <a:defRPr sz="1323" b="1"/>
            </a:lvl5pPr>
            <a:lvl6pPr marL="1890065" indent="0">
              <a:buNone/>
              <a:defRPr sz="1323" b="1"/>
            </a:lvl6pPr>
            <a:lvl7pPr marL="2268078" indent="0">
              <a:buNone/>
              <a:defRPr sz="1323" b="1"/>
            </a:lvl7pPr>
            <a:lvl8pPr marL="2646091" indent="0">
              <a:buNone/>
              <a:defRPr sz="1323" b="1"/>
            </a:lvl8pPr>
            <a:lvl9pPr marL="3024104" indent="0">
              <a:buNone/>
              <a:defRPr sz="1323" b="1"/>
            </a:lvl9pPr>
          </a:lstStyle>
          <a:p>
            <a:pPr lvl="0"/>
            <a:r>
              <a:rPr lang="tr-TR"/>
              <a:t>Asıl metin stillerini düzenlemek için tıklayın</a:t>
            </a:r>
          </a:p>
        </p:txBody>
      </p:sp>
      <p:sp>
        <p:nvSpPr>
          <p:cNvPr id="4" name="Content Placeholder 3"/>
          <p:cNvSpPr>
            <a:spLocks noGrp="1"/>
          </p:cNvSpPr>
          <p:nvPr>
            <p:ph sz="half" idx="2"/>
          </p:nvPr>
        </p:nvSpPr>
        <p:spPr>
          <a:xfrm>
            <a:off x="1196571" y="2335253"/>
            <a:ext cx="3840718" cy="2186574"/>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301888" y="1672724"/>
            <a:ext cx="3840718" cy="663331"/>
          </a:xfrm>
        </p:spPr>
        <p:txBody>
          <a:bodyPr anchor="b">
            <a:normAutofit/>
          </a:bodyPr>
          <a:lstStyle>
            <a:lvl1pPr marL="0" indent="0">
              <a:lnSpc>
                <a:spcPct val="100000"/>
              </a:lnSpc>
              <a:buNone/>
              <a:defRPr sz="1819" b="0" cap="all" baseline="0">
                <a:solidFill>
                  <a:schemeClr val="accent1"/>
                </a:solidFill>
              </a:defRPr>
            </a:lvl1pPr>
            <a:lvl2pPr marL="378013" indent="0">
              <a:buNone/>
              <a:defRPr sz="1654" b="1"/>
            </a:lvl2pPr>
            <a:lvl3pPr marL="756026" indent="0">
              <a:buNone/>
              <a:defRPr sz="1488" b="1"/>
            </a:lvl3pPr>
            <a:lvl4pPr marL="1134039" indent="0">
              <a:buNone/>
              <a:defRPr sz="1323" b="1"/>
            </a:lvl4pPr>
            <a:lvl5pPr marL="1512052" indent="0">
              <a:buNone/>
              <a:defRPr sz="1323" b="1"/>
            </a:lvl5pPr>
            <a:lvl6pPr marL="1890065" indent="0">
              <a:buNone/>
              <a:defRPr sz="1323" b="1"/>
            </a:lvl6pPr>
            <a:lvl7pPr marL="2268078" indent="0">
              <a:buNone/>
              <a:defRPr sz="1323" b="1"/>
            </a:lvl7pPr>
            <a:lvl8pPr marL="2646091" indent="0">
              <a:buNone/>
              <a:defRPr sz="1323" b="1"/>
            </a:lvl8pPr>
            <a:lvl9pPr marL="3024104" indent="0">
              <a:buNone/>
              <a:defRPr sz="1323" b="1"/>
            </a:lvl9pPr>
          </a:lstStyle>
          <a:p>
            <a:pPr lvl="0"/>
            <a:r>
              <a:rPr lang="tr-TR"/>
              <a:t>Asıl metin stillerini düzenlemek için tıklayın</a:t>
            </a:r>
          </a:p>
        </p:txBody>
      </p:sp>
      <p:sp>
        <p:nvSpPr>
          <p:cNvPr id="6" name="Content Placeholder 5"/>
          <p:cNvSpPr>
            <a:spLocks noGrp="1"/>
          </p:cNvSpPr>
          <p:nvPr>
            <p:ph sz="quarter" idx="4"/>
          </p:nvPr>
        </p:nvSpPr>
        <p:spPr>
          <a:xfrm>
            <a:off x="5301888" y="2332956"/>
            <a:ext cx="3840718" cy="218071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pPr lvl="0"/>
            <a:endParaRPr lang="tr-TR"/>
          </a:p>
        </p:txBody>
      </p:sp>
      <p:sp>
        <p:nvSpPr>
          <p:cNvPr id="8" name="Footer Placeholder 7"/>
          <p:cNvSpPr>
            <a:spLocks noGrp="1"/>
          </p:cNvSpPr>
          <p:nvPr>
            <p:ph type="ftr" sz="quarter" idx="11"/>
          </p:nvPr>
        </p:nvSpPr>
        <p:spPr/>
        <p:txBody>
          <a:bodyPr/>
          <a:lstStyle/>
          <a:p>
            <a:pPr lvl="0"/>
            <a:endParaRPr lang="tr-TR"/>
          </a:p>
        </p:txBody>
      </p:sp>
      <p:sp>
        <p:nvSpPr>
          <p:cNvPr id="9" name="Slide Number Placeholder 8"/>
          <p:cNvSpPr>
            <a:spLocks noGrp="1"/>
          </p:cNvSpPr>
          <p:nvPr>
            <p:ph type="sldNum" sz="quarter" idx="12"/>
          </p:nvPr>
        </p:nvSpPr>
        <p:spPr/>
        <p:txBody>
          <a:bodyPr/>
          <a:lstStyle/>
          <a:p>
            <a:pPr lvl="0"/>
            <a:fld id="{1FB93D7A-F124-4E1E-AB39-EC4C5C05AB82}" type="slidenum">
              <a:rPr lang="tr-TR" smtClean="0"/>
              <a:t>‹#›</a:t>
            </a:fld>
            <a:endParaRPr lang="tr-TR"/>
          </a:p>
        </p:txBody>
      </p:sp>
      <p:cxnSp>
        <p:nvCxnSpPr>
          <p:cNvPr id="29" name="Straight Connector 28"/>
          <p:cNvCxnSpPr/>
          <p:nvPr/>
        </p:nvCxnSpPr>
        <p:spPr>
          <a:xfrm>
            <a:off x="1202115" y="1527268"/>
            <a:ext cx="7943719"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67576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pPr lvl="0"/>
            <a:endParaRPr lang="tr-TR"/>
          </a:p>
        </p:txBody>
      </p:sp>
      <p:sp>
        <p:nvSpPr>
          <p:cNvPr id="4" name="Footer Placeholder 3"/>
          <p:cNvSpPr>
            <a:spLocks noGrp="1"/>
          </p:cNvSpPr>
          <p:nvPr>
            <p:ph type="ftr" sz="quarter" idx="11"/>
          </p:nvPr>
        </p:nvSpPr>
        <p:spPr/>
        <p:txBody>
          <a:bodyPr/>
          <a:lstStyle/>
          <a:p>
            <a:pPr lvl="0"/>
            <a:endParaRPr lang="tr-TR"/>
          </a:p>
        </p:txBody>
      </p:sp>
      <p:sp>
        <p:nvSpPr>
          <p:cNvPr id="5" name="Slide Number Placeholder 4"/>
          <p:cNvSpPr>
            <a:spLocks noGrp="1"/>
          </p:cNvSpPr>
          <p:nvPr>
            <p:ph type="sldNum" sz="quarter" idx="12"/>
          </p:nvPr>
        </p:nvSpPr>
        <p:spPr/>
        <p:txBody>
          <a:bodyPr/>
          <a:lstStyle/>
          <a:p>
            <a:pPr lvl="0"/>
            <a:fld id="{C37F5101-03A1-4E35-978F-AED2B1D4E8A6}" type="slidenum">
              <a:rPr lang="tr-TR" smtClean="0"/>
              <a:t>‹#›</a:t>
            </a:fld>
            <a:endParaRPr lang="tr-TR"/>
          </a:p>
        </p:txBody>
      </p:sp>
      <p:cxnSp>
        <p:nvCxnSpPr>
          <p:cNvPr id="25" name="Straight Connector 24"/>
          <p:cNvCxnSpPr/>
          <p:nvPr/>
        </p:nvCxnSpPr>
        <p:spPr>
          <a:xfrm>
            <a:off x="1202115" y="1527268"/>
            <a:ext cx="7943719"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47713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lvl="0"/>
            <a:endParaRPr lang="tr-TR"/>
          </a:p>
        </p:txBody>
      </p:sp>
      <p:sp>
        <p:nvSpPr>
          <p:cNvPr id="3" name="Footer Placeholder 2"/>
          <p:cNvSpPr>
            <a:spLocks noGrp="1"/>
          </p:cNvSpPr>
          <p:nvPr>
            <p:ph type="ftr" sz="quarter" idx="11"/>
          </p:nvPr>
        </p:nvSpPr>
        <p:spPr/>
        <p:txBody>
          <a:bodyPr/>
          <a:lstStyle/>
          <a:p>
            <a:pPr lvl="0"/>
            <a:endParaRPr lang="tr-TR"/>
          </a:p>
        </p:txBody>
      </p:sp>
      <p:sp>
        <p:nvSpPr>
          <p:cNvPr id="4" name="Slide Number Placeholder 3"/>
          <p:cNvSpPr>
            <a:spLocks noGrp="1"/>
          </p:cNvSpPr>
          <p:nvPr>
            <p:ph type="sldNum" sz="quarter" idx="12"/>
          </p:nvPr>
        </p:nvSpPr>
        <p:spPr/>
        <p:txBody>
          <a:bodyPr/>
          <a:lstStyle/>
          <a:p>
            <a:pPr lvl="0"/>
            <a:fld id="{7C8AB4C9-ECF5-4145-AD53-E7FBA19C2124}" type="slidenum">
              <a:rPr lang="tr-TR" smtClean="0"/>
              <a:t>‹#›</a:t>
            </a:fld>
            <a:endParaRPr lang="tr-TR"/>
          </a:p>
        </p:txBody>
      </p:sp>
    </p:spTree>
    <p:extLst>
      <p:ext uri="{BB962C8B-B14F-4D97-AF65-F5344CB8AC3E}">
        <p14:creationId xmlns:p14="http://schemas.microsoft.com/office/powerpoint/2010/main" val="1270148156"/>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94488" y="660633"/>
            <a:ext cx="2706273" cy="1858033"/>
          </a:xfrm>
        </p:spPr>
        <p:txBody>
          <a:bodyPr anchor="b">
            <a:normAutofit/>
          </a:bodyPr>
          <a:lstStyle>
            <a:lvl1pPr algn="l">
              <a:defRPr sz="1984"/>
            </a:lvl1pPr>
          </a:lstStyle>
          <a:p>
            <a:r>
              <a:rPr lang="tr-TR"/>
              <a:t>Asıl başlık stilini düzenlemek için tıklayın</a:t>
            </a:r>
            <a:endParaRPr lang="en-US" dirty="0"/>
          </a:p>
        </p:txBody>
      </p:sp>
      <p:sp>
        <p:nvSpPr>
          <p:cNvPr id="3" name="Content Placeholder 2"/>
          <p:cNvSpPr>
            <a:spLocks noGrp="1"/>
          </p:cNvSpPr>
          <p:nvPr>
            <p:ph idx="1"/>
          </p:nvPr>
        </p:nvSpPr>
        <p:spPr>
          <a:xfrm>
            <a:off x="4170258" y="660633"/>
            <a:ext cx="4971248" cy="3852159"/>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194487" y="2650466"/>
            <a:ext cx="2707856" cy="1858913"/>
          </a:xfrm>
        </p:spPr>
        <p:txBody>
          <a:bodyPr/>
          <a:lstStyle>
            <a:lvl1pPr marL="0" indent="0" algn="l">
              <a:buNone/>
              <a:defRPr sz="1323"/>
            </a:lvl1pPr>
            <a:lvl2pPr marL="378013" indent="0">
              <a:buNone/>
              <a:defRPr sz="1158"/>
            </a:lvl2pPr>
            <a:lvl3pPr marL="756026" indent="0">
              <a:buNone/>
              <a:defRPr sz="992"/>
            </a:lvl3pPr>
            <a:lvl4pPr marL="1134039" indent="0">
              <a:buNone/>
              <a:defRPr sz="827"/>
            </a:lvl4pPr>
            <a:lvl5pPr marL="1512052" indent="0">
              <a:buNone/>
              <a:defRPr sz="827"/>
            </a:lvl5pPr>
            <a:lvl6pPr marL="1890065" indent="0">
              <a:buNone/>
              <a:defRPr sz="827"/>
            </a:lvl6pPr>
            <a:lvl7pPr marL="2268078" indent="0">
              <a:buNone/>
              <a:defRPr sz="827"/>
            </a:lvl7pPr>
            <a:lvl8pPr marL="2646091" indent="0">
              <a:buNone/>
              <a:defRPr sz="827"/>
            </a:lvl8pPr>
            <a:lvl9pPr marL="3024104" indent="0">
              <a:buNone/>
              <a:defRPr sz="827"/>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pPr lvl="0"/>
            <a:endParaRPr lang="tr-TR"/>
          </a:p>
        </p:txBody>
      </p:sp>
      <p:sp>
        <p:nvSpPr>
          <p:cNvPr id="6" name="Footer Placeholder 5"/>
          <p:cNvSpPr>
            <a:spLocks noGrp="1"/>
          </p:cNvSpPr>
          <p:nvPr>
            <p:ph type="ftr" sz="quarter" idx="11"/>
          </p:nvPr>
        </p:nvSpPr>
        <p:spPr/>
        <p:txBody>
          <a:bodyPr/>
          <a:lstStyle/>
          <a:p>
            <a:pPr lvl="0"/>
            <a:endParaRPr lang="tr-TR"/>
          </a:p>
        </p:txBody>
      </p:sp>
      <p:sp>
        <p:nvSpPr>
          <p:cNvPr id="7" name="Slide Number Placeholder 6"/>
          <p:cNvSpPr>
            <a:spLocks noGrp="1"/>
          </p:cNvSpPr>
          <p:nvPr>
            <p:ph type="sldNum" sz="quarter" idx="12"/>
          </p:nvPr>
        </p:nvSpPr>
        <p:spPr/>
        <p:txBody>
          <a:bodyPr/>
          <a:lstStyle/>
          <a:p>
            <a:pPr lvl="0"/>
            <a:fld id="{80E2443D-37AE-478C-9A0D-B54220B906F5}" type="slidenum">
              <a:rPr lang="tr-TR" smtClean="0"/>
              <a:t>‹#›</a:t>
            </a:fld>
            <a:endParaRPr lang="tr-TR"/>
          </a:p>
        </p:txBody>
      </p:sp>
      <p:cxnSp>
        <p:nvCxnSpPr>
          <p:cNvPr id="17" name="Straight Connector 16"/>
          <p:cNvCxnSpPr/>
          <p:nvPr/>
        </p:nvCxnSpPr>
        <p:spPr>
          <a:xfrm>
            <a:off x="1197471" y="2650466"/>
            <a:ext cx="2703289"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78718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6182475" y="398683"/>
            <a:ext cx="3368917" cy="4257544"/>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99890" y="933940"/>
            <a:ext cx="4574256" cy="1513622"/>
          </a:xfrm>
        </p:spPr>
        <p:txBody>
          <a:bodyPr anchor="b">
            <a:normAutofit/>
          </a:bodyPr>
          <a:lstStyle>
            <a:lvl1pPr>
              <a:defRPr sz="2646"/>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717431" y="928176"/>
            <a:ext cx="2307804" cy="3196880"/>
          </a:xfrm>
          <a:solidFill>
            <a:schemeClr val="bg1">
              <a:lumMod val="85000"/>
            </a:schemeClr>
          </a:solidFill>
          <a:ln w="9525" cap="sq">
            <a:noFill/>
            <a:miter lim="800000"/>
          </a:ln>
          <a:effectLst/>
        </p:spPr>
        <p:txBody>
          <a:bodyPr anchor="t"/>
          <a:lstStyle>
            <a:lvl1pPr marL="0" indent="0" algn="ctr">
              <a:buNone/>
              <a:defRPr sz="2646"/>
            </a:lvl1pPr>
            <a:lvl2pPr marL="378013" indent="0">
              <a:buNone/>
              <a:defRPr sz="2315"/>
            </a:lvl2pPr>
            <a:lvl3pPr marL="756026" indent="0">
              <a:buNone/>
              <a:defRPr sz="1984"/>
            </a:lvl3pPr>
            <a:lvl4pPr marL="1134039" indent="0">
              <a:buNone/>
              <a:defRPr sz="1654"/>
            </a:lvl4pPr>
            <a:lvl5pPr marL="1512052" indent="0">
              <a:buNone/>
              <a:defRPr sz="1654"/>
            </a:lvl5pPr>
            <a:lvl6pPr marL="1890065" indent="0">
              <a:buNone/>
              <a:defRPr sz="1654"/>
            </a:lvl6pPr>
            <a:lvl7pPr marL="2268078" indent="0">
              <a:buNone/>
              <a:defRPr sz="1654"/>
            </a:lvl7pPr>
            <a:lvl8pPr marL="2646091" indent="0">
              <a:buNone/>
              <a:defRPr sz="1654"/>
            </a:lvl8pPr>
            <a:lvl9pPr marL="3024104" indent="0">
              <a:buNone/>
              <a:defRPr sz="1654"/>
            </a:lvl9pPr>
          </a:lstStyle>
          <a:p>
            <a:r>
              <a:rPr lang="tr-TR"/>
              <a:t>Resim eklemek için simgeye tıklayın</a:t>
            </a:r>
            <a:endParaRPr lang="en-US" dirty="0"/>
          </a:p>
        </p:txBody>
      </p:sp>
      <p:sp>
        <p:nvSpPr>
          <p:cNvPr id="4" name="Text Placeholder 3"/>
          <p:cNvSpPr>
            <a:spLocks noGrp="1"/>
          </p:cNvSpPr>
          <p:nvPr>
            <p:ph type="body" sz="half" idx="2"/>
          </p:nvPr>
        </p:nvSpPr>
        <p:spPr>
          <a:xfrm>
            <a:off x="1199165" y="2601269"/>
            <a:ext cx="4567704" cy="1656798"/>
          </a:xfrm>
        </p:spPr>
        <p:txBody>
          <a:bodyPr>
            <a:normAutofit/>
          </a:bodyPr>
          <a:lstStyle>
            <a:lvl1pPr marL="0" indent="0" algn="l">
              <a:buNone/>
              <a:defRPr sz="1488"/>
            </a:lvl1pPr>
            <a:lvl2pPr marL="378013" indent="0">
              <a:buNone/>
              <a:defRPr sz="1158"/>
            </a:lvl2pPr>
            <a:lvl3pPr marL="756026" indent="0">
              <a:buNone/>
              <a:defRPr sz="992"/>
            </a:lvl3pPr>
            <a:lvl4pPr marL="1134039" indent="0">
              <a:buNone/>
              <a:defRPr sz="827"/>
            </a:lvl4pPr>
            <a:lvl5pPr marL="1512052" indent="0">
              <a:buNone/>
              <a:defRPr sz="827"/>
            </a:lvl5pPr>
            <a:lvl6pPr marL="1890065" indent="0">
              <a:buNone/>
              <a:defRPr sz="827"/>
            </a:lvl6pPr>
            <a:lvl7pPr marL="2268078" indent="0">
              <a:buNone/>
              <a:defRPr sz="827"/>
            </a:lvl7pPr>
            <a:lvl8pPr marL="2646091" indent="0">
              <a:buNone/>
              <a:defRPr sz="827"/>
            </a:lvl8pPr>
            <a:lvl9pPr marL="3024104" indent="0">
              <a:buNone/>
              <a:defRPr sz="827"/>
            </a:lvl9pPr>
          </a:lstStyle>
          <a:p>
            <a:pPr lvl="0"/>
            <a:r>
              <a:rPr lang="tr-TR"/>
              <a:t>Asıl metin stillerini düzenlemek için tıklayın</a:t>
            </a:r>
          </a:p>
        </p:txBody>
      </p:sp>
      <p:sp>
        <p:nvSpPr>
          <p:cNvPr id="5" name="Date Placeholder 4"/>
          <p:cNvSpPr>
            <a:spLocks noGrp="1"/>
          </p:cNvSpPr>
          <p:nvPr>
            <p:ph type="dt" sz="half" idx="10"/>
          </p:nvPr>
        </p:nvSpPr>
        <p:spPr>
          <a:xfrm>
            <a:off x="1196729" y="4522761"/>
            <a:ext cx="4570140" cy="264694"/>
          </a:xfrm>
        </p:spPr>
        <p:txBody>
          <a:bodyPr/>
          <a:lstStyle>
            <a:lvl1pPr algn="l">
              <a:defRPr/>
            </a:lvl1pPr>
          </a:lstStyle>
          <a:p>
            <a:pPr lvl="0"/>
            <a:endParaRPr lang="tr-TR"/>
          </a:p>
        </p:txBody>
      </p:sp>
      <p:sp>
        <p:nvSpPr>
          <p:cNvPr id="6" name="Footer Placeholder 5"/>
          <p:cNvSpPr>
            <a:spLocks noGrp="1"/>
          </p:cNvSpPr>
          <p:nvPr>
            <p:ph type="ftr" sz="quarter" idx="11"/>
          </p:nvPr>
        </p:nvSpPr>
        <p:spPr>
          <a:xfrm>
            <a:off x="1196729" y="263469"/>
            <a:ext cx="4581429" cy="265362"/>
          </a:xfrm>
        </p:spPr>
        <p:txBody>
          <a:bodyPr/>
          <a:lstStyle/>
          <a:p>
            <a:pPr lvl="0"/>
            <a:endParaRPr lang="tr-TR"/>
          </a:p>
        </p:txBody>
      </p:sp>
      <p:sp>
        <p:nvSpPr>
          <p:cNvPr id="7" name="Slide Number Placeholder 6"/>
          <p:cNvSpPr>
            <a:spLocks noGrp="1"/>
          </p:cNvSpPr>
          <p:nvPr>
            <p:ph type="sldNum" sz="quarter" idx="12"/>
          </p:nvPr>
        </p:nvSpPr>
        <p:spPr/>
        <p:txBody>
          <a:bodyPr/>
          <a:lstStyle/>
          <a:p>
            <a:pPr lvl="0"/>
            <a:fld id="{57697E1A-CF66-414E-B8A4-05FFF8886653}" type="slidenum">
              <a:rPr lang="tr-TR" smtClean="0"/>
              <a:t>‹#›</a:t>
            </a:fld>
            <a:endParaRPr lang="tr-TR"/>
          </a:p>
        </p:txBody>
      </p:sp>
      <p:cxnSp>
        <p:nvCxnSpPr>
          <p:cNvPr id="31" name="Straight Connector 30"/>
          <p:cNvCxnSpPr/>
          <p:nvPr/>
        </p:nvCxnSpPr>
        <p:spPr>
          <a:xfrm>
            <a:off x="1196729" y="2599296"/>
            <a:ext cx="457014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41765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1669808"/>
            <a:ext cx="10080625" cy="3395005"/>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5065691"/>
            <a:ext cx="10080625" cy="614310"/>
          </a:xfrm>
          <a:prstGeom prst="rect">
            <a:avLst/>
          </a:prstGeom>
        </p:spPr>
      </p:pic>
      <p:sp>
        <p:nvSpPr>
          <p:cNvPr id="2" name="Title Placeholder 1"/>
          <p:cNvSpPr>
            <a:spLocks noGrp="1"/>
          </p:cNvSpPr>
          <p:nvPr>
            <p:ph type="title"/>
          </p:nvPr>
        </p:nvSpPr>
        <p:spPr>
          <a:xfrm>
            <a:off x="1200199" y="665218"/>
            <a:ext cx="7940208" cy="867562"/>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200199" y="1666712"/>
            <a:ext cx="7940208" cy="2853146"/>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5935" y="273168"/>
            <a:ext cx="2894471" cy="255663"/>
          </a:xfrm>
          <a:prstGeom prst="rect">
            <a:avLst/>
          </a:prstGeom>
        </p:spPr>
        <p:txBody>
          <a:bodyPr vert="horz" lIns="91440" tIns="45720" rIns="91440" bIns="45720" rtlCol="0" anchor="ctr"/>
          <a:lstStyle>
            <a:lvl1pPr algn="r">
              <a:defRPr sz="827">
                <a:solidFill>
                  <a:schemeClr val="tx1">
                    <a:tint val="75000"/>
                  </a:schemeClr>
                </a:solidFill>
              </a:defRPr>
            </a:lvl1pPr>
          </a:lstStyle>
          <a:p>
            <a:pPr lvl="0"/>
            <a:endParaRPr lang="tr-TR"/>
          </a:p>
        </p:txBody>
      </p:sp>
      <p:sp>
        <p:nvSpPr>
          <p:cNvPr id="5" name="Footer Placeholder 4"/>
          <p:cNvSpPr>
            <a:spLocks noGrp="1"/>
          </p:cNvSpPr>
          <p:nvPr>
            <p:ph type="ftr" sz="quarter" idx="3"/>
          </p:nvPr>
        </p:nvSpPr>
        <p:spPr>
          <a:xfrm>
            <a:off x="1200199" y="272289"/>
            <a:ext cx="4910366" cy="255663"/>
          </a:xfrm>
          <a:prstGeom prst="rect">
            <a:avLst/>
          </a:prstGeom>
        </p:spPr>
        <p:txBody>
          <a:bodyPr vert="horz" lIns="91440" tIns="45720" rIns="91440" bIns="45720" rtlCol="0" anchor="ctr"/>
          <a:lstStyle>
            <a:lvl1pPr algn="l">
              <a:defRPr sz="827">
                <a:solidFill>
                  <a:schemeClr val="tx1">
                    <a:tint val="75000"/>
                  </a:schemeClr>
                </a:solidFill>
              </a:defRPr>
            </a:lvl1pPr>
          </a:lstStyle>
          <a:p>
            <a:pPr lvl="0"/>
            <a:endParaRPr lang="tr-TR"/>
          </a:p>
        </p:txBody>
      </p:sp>
      <p:sp>
        <p:nvSpPr>
          <p:cNvPr id="6" name="Slide Number Placeholder 5"/>
          <p:cNvSpPr>
            <a:spLocks noGrp="1"/>
          </p:cNvSpPr>
          <p:nvPr>
            <p:ph type="sldNum" sz="quarter" idx="4"/>
          </p:nvPr>
        </p:nvSpPr>
        <p:spPr>
          <a:xfrm>
            <a:off x="396925" y="660633"/>
            <a:ext cx="670569" cy="416384"/>
          </a:xfrm>
          <a:prstGeom prst="rect">
            <a:avLst/>
          </a:prstGeom>
        </p:spPr>
        <p:txBody>
          <a:bodyPr vert="horz" lIns="91440" tIns="45720" rIns="91440" bIns="45720" rtlCol="0" anchor="t"/>
          <a:lstStyle>
            <a:lvl1pPr algn="r">
              <a:defRPr sz="2315">
                <a:solidFill>
                  <a:schemeClr val="accent1"/>
                </a:solidFill>
              </a:defRPr>
            </a:lvl1pPr>
          </a:lstStyle>
          <a:p>
            <a:pPr lvl="0"/>
            <a:fld id="{76A613A7-C771-44A5-859B-89F14B41E50B}" type="slidenum">
              <a:rPr lang="tr-TR" smtClean="0"/>
              <a:t>‹#›</a:t>
            </a:fld>
            <a:endParaRPr lang="tr-TR"/>
          </a:p>
        </p:txBody>
      </p:sp>
      <p:cxnSp>
        <p:nvCxnSpPr>
          <p:cNvPr id="10" name="Straight Connector 9"/>
          <p:cNvCxnSpPr/>
          <p:nvPr/>
        </p:nvCxnSpPr>
        <p:spPr>
          <a:xfrm>
            <a:off x="0" y="5067290"/>
            <a:ext cx="10080625"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3788767"/>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l" defTabSz="756026" rtl="0" eaLnBrk="1" latinLnBrk="0" hangingPunct="1">
        <a:lnSpc>
          <a:spcPct val="90000"/>
        </a:lnSpc>
        <a:spcBef>
          <a:spcPct val="0"/>
        </a:spcBef>
        <a:buNone/>
        <a:defRPr sz="2646" b="0" i="0" kern="1200" cap="all">
          <a:solidFill>
            <a:schemeClr val="tx1"/>
          </a:solidFill>
          <a:effectLst/>
          <a:latin typeface="+mj-lt"/>
          <a:ea typeface="+mj-ea"/>
          <a:cs typeface="+mj-cs"/>
        </a:defRPr>
      </a:lvl1pPr>
    </p:titleStyle>
    <p:bodyStyle>
      <a:lvl1pPr marL="189006" indent="-189006" algn="l" defTabSz="756026" rtl="0" eaLnBrk="1" latinLnBrk="0" hangingPunct="1">
        <a:lnSpc>
          <a:spcPct val="120000"/>
        </a:lnSpc>
        <a:spcBef>
          <a:spcPts val="827"/>
        </a:spcBef>
        <a:buClr>
          <a:schemeClr val="accent1"/>
        </a:buClr>
        <a:buSzPct val="100000"/>
        <a:buFont typeface="Arial" panose="020B0604020202020204" pitchFamily="34" charset="0"/>
        <a:buChar char="•"/>
        <a:defRPr sz="1654" kern="1200">
          <a:solidFill>
            <a:schemeClr val="tx1"/>
          </a:solidFill>
          <a:effectLst/>
          <a:latin typeface="+mn-lt"/>
          <a:ea typeface="+mn-ea"/>
          <a:cs typeface="+mn-cs"/>
        </a:defRPr>
      </a:lvl1pPr>
      <a:lvl2pPr marL="567019" indent="-189006" algn="l" defTabSz="756026" rtl="0" eaLnBrk="1" latinLnBrk="0" hangingPunct="1">
        <a:lnSpc>
          <a:spcPct val="120000"/>
        </a:lnSpc>
        <a:spcBef>
          <a:spcPts val="413"/>
        </a:spcBef>
        <a:buClr>
          <a:schemeClr val="accent1"/>
        </a:buClr>
        <a:buSzPct val="100000"/>
        <a:buFont typeface="Arial" panose="020B0604020202020204" pitchFamily="34" charset="0"/>
        <a:buChar char="•"/>
        <a:defRPr sz="1488" kern="1200" cap="none" baseline="0">
          <a:solidFill>
            <a:schemeClr val="tx1"/>
          </a:solidFill>
          <a:effectLst/>
          <a:latin typeface="+mn-lt"/>
          <a:ea typeface="+mn-ea"/>
          <a:cs typeface="+mn-cs"/>
        </a:defRPr>
      </a:lvl2pPr>
      <a:lvl3pPr marL="945032" indent="-189006" algn="l" defTabSz="756026" rtl="0" eaLnBrk="1" latinLnBrk="0" hangingPunct="1">
        <a:lnSpc>
          <a:spcPct val="120000"/>
        </a:lnSpc>
        <a:spcBef>
          <a:spcPts val="413"/>
        </a:spcBef>
        <a:buClr>
          <a:schemeClr val="accent1"/>
        </a:buClr>
        <a:buSzPct val="100000"/>
        <a:buFont typeface="Arial" panose="020B0604020202020204" pitchFamily="34" charset="0"/>
        <a:buChar char="•"/>
        <a:defRPr sz="1323" kern="1200">
          <a:solidFill>
            <a:schemeClr val="tx1"/>
          </a:solidFill>
          <a:effectLst/>
          <a:latin typeface="+mn-lt"/>
          <a:ea typeface="+mn-ea"/>
          <a:cs typeface="+mn-cs"/>
        </a:defRPr>
      </a:lvl3pPr>
      <a:lvl4pPr marL="1323045" indent="-189006" algn="l" defTabSz="756026" rtl="0" eaLnBrk="1" latinLnBrk="0" hangingPunct="1">
        <a:lnSpc>
          <a:spcPct val="120000"/>
        </a:lnSpc>
        <a:spcBef>
          <a:spcPts val="413"/>
        </a:spcBef>
        <a:buClr>
          <a:schemeClr val="accent1"/>
        </a:buClr>
        <a:buSzPct val="100000"/>
        <a:buFont typeface="Arial" panose="020B0604020202020204" pitchFamily="34" charset="0"/>
        <a:buChar char="•"/>
        <a:defRPr sz="1158" kern="1200" cap="none" baseline="0">
          <a:solidFill>
            <a:schemeClr val="tx1"/>
          </a:solidFill>
          <a:effectLst/>
          <a:latin typeface="+mn-lt"/>
          <a:ea typeface="+mn-ea"/>
          <a:cs typeface="+mn-cs"/>
        </a:defRPr>
      </a:lvl4pPr>
      <a:lvl5pPr marL="1701058" indent="-189006" algn="l" defTabSz="756026" rtl="0" eaLnBrk="1" latinLnBrk="0" hangingPunct="1">
        <a:lnSpc>
          <a:spcPct val="120000"/>
        </a:lnSpc>
        <a:spcBef>
          <a:spcPts val="413"/>
        </a:spcBef>
        <a:buClr>
          <a:schemeClr val="accent1"/>
        </a:buClr>
        <a:buSzPct val="100000"/>
        <a:buFont typeface="Arial" panose="020B0604020202020204" pitchFamily="34" charset="0"/>
        <a:buChar char="•"/>
        <a:defRPr sz="992" kern="1200">
          <a:solidFill>
            <a:schemeClr val="tx1"/>
          </a:solidFill>
          <a:effectLst/>
          <a:latin typeface="+mn-lt"/>
          <a:ea typeface="+mn-ea"/>
          <a:cs typeface="+mn-cs"/>
        </a:defRPr>
      </a:lvl5pPr>
      <a:lvl6pPr marL="2079071" indent="-189006" algn="l" defTabSz="756026" rtl="0" eaLnBrk="1" latinLnBrk="0" hangingPunct="1">
        <a:lnSpc>
          <a:spcPct val="120000"/>
        </a:lnSpc>
        <a:spcBef>
          <a:spcPts val="413"/>
        </a:spcBef>
        <a:buClr>
          <a:schemeClr val="accent1"/>
        </a:buClr>
        <a:buSzPct val="100000"/>
        <a:buFont typeface="Arial" panose="020B0604020202020204" pitchFamily="34" charset="0"/>
        <a:buChar char="•"/>
        <a:defRPr sz="992" kern="1200">
          <a:solidFill>
            <a:schemeClr val="tx1"/>
          </a:solidFill>
          <a:effectLst/>
          <a:latin typeface="+mn-lt"/>
          <a:ea typeface="+mn-ea"/>
          <a:cs typeface="+mn-cs"/>
        </a:defRPr>
      </a:lvl6pPr>
      <a:lvl7pPr marL="2457084" indent="-189006" algn="l" defTabSz="756026" rtl="0" eaLnBrk="1" latinLnBrk="0" hangingPunct="1">
        <a:lnSpc>
          <a:spcPct val="120000"/>
        </a:lnSpc>
        <a:spcBef>
          <a:spcPts val="413"/>
        </a:spcBef>
        <a:buClr>
          <a:schemeClr val="accent1"/>
        </a:buClr>
        <a:buSzPct val="100000"/>
        <a:buFont typeface="Arial" panose="020B0604020202020204" pitchFamily="34" charset="0"/>
        <a:buChar char="•"/>
        <a:defRPr sz="992" kern="1200">
          <a:solidFill>
            <a:schemeClr val="tx1"/>
          </a:solidFill>
          <a:effectLst/>
          <a:latin typeface="+mn-lt"/>
          <a:ea typeface="+mn-ea"/>
          <a:cs typeface="+mn-cs"/>
        </a:defRPr>
      </a:lvl7pPr>
      <a:lvl8pPr marL="2835097" indent="-189006" algn="l" defTabSz="756026" rtl="0" eaLnBrk="1" latinLnBrk="0" hangingPunct="1">
        <a:lnSpc>
          <a:spcPct val="120000"/>
        </a:lnSpc>
        <a:spcBef>
          <a:spcPts val="413"/>
        </a:spcBef>
        <a:buClr>
          <a:schemeClr val="accent1"/>
        </a:buClr>
        <a:buSzPct val="100000"/>
        <a:buFont typeface="Arial" panose="020B0604020202020204" pitchFamily="34" charset="0"/>
        <a:buChar char="•"/>
        <a:defRPr sz="992" kern="1200" baseline="0">
          <a:solidFill>
            <a:schemeClr val="tx1"/>
          </a:solidFill>
          <a:effectLst/>
          <a:latin typeface="+mn-lt"/>
          <a:ea typeface="+mn-ea"/>
          <a:cs typeface="+mn-cs"/>
        </a:defRPr>
      </a:lvl8pPr>
      <a:lvl9pPr marL="3213110" indent="-189006" algn="l" defTabSz="756026" rtl="0" eaLnBrk="1" latinLnBrk="0" hangingPunct="1">
        <a:lnSpc>
          <a:spcPct val="120000"/>
        </a:lnSpc>
        <a:spcBef>
          <a:spcPts val="413"/>
        </a:spcBef>
        <a:buClr>
          <a:schemeClr val="accent1"/>
        </a:buClr>
        <a:buSzPct val="100000"/>
        <a:buFont typeface="Arial" panose="020B0604020202020204" pitchFamily="34" charset="0"/>
        <a:buChar char="•"/>
        <a:defRPr sz="992" kern="1200" baseline="0">
          <a:solidFill>
            <a:schemeClr val="tx1"/>
          </a:solidFill>
          <a:effectLst/>
          <a:latin typeface="+mn-lt"/>
          <a:ea typeface="+mn-ea"/>
          <a:cs typeface="+mn-cs"/>
        </a:defRPr>
      </a:lvl9pPr>
    </p:bodyStyle>
    <p:otherStyle>
      <a:defPPr>
        <a:defRPr lang="en-US"/>
      </a:defPPr>
      <a:lvl1pPr marL="0" algn="l" defTabSz="756026" rtl="0" eaLnBrk="1" latinLnBrk="0" hangingPunct="1">
        <a:defRPr sz="1488" kern="1200">
          <a:solidFill>
            <a:schemeClr val="tx1"/>
          </a:solidFill>
          <a:latin typeface="+mn-lt"/>
          <a:ea typeface="+mn-ea"/>
          <a:cs typeface="+mn-cs"/>
        </a:defRPr>
      </a:lvl1pPr>
      <a:lvl2pPr marL="378013" algn="l" defTabSz="756026" rtl="0" eaLnBrk="1" latinLnBrk="0" hangingPunct="1">
        <a:defRPr sz="1488" kern="1200">
          <a:solidFill>
            <a:schemeClr val="tx1"/>
          </a:solidFill>
          <a:latin typeface="+mn-lt"/>
          <a:ea typeface="+mn-ea"/>
          <a:cs typeface="+mn-cs"/>
        </a:defRPr>
      </a:lvl2pPr>
      <a:lvl3pPr marL="756026" algn="l" defTabSz="756026" rtl="0" eaLnBrk="1" latinLnBrk="0" hangingPunct="1">
        <a:defRPr sz="1488" kern="1200">
          <a:solidFill>
            <a:schemeClr val="tx1"/>
          </a:solidFill>
          <a:latin typeface="+mn-lt"/>
          <a:ea typeface="+mn-ea"/>
          <a:cs typeface="+mn-cs"/>
        </a:defRPr>
      </a:lvl3pPr>
      <a:lvl4pPr marL="1134039" algn="l" defTabSz="756026" rtl="0" eaLnBrk="1" latinLnBrk="0" hangingPunct="1">
        <a:defRPr sz="1488" kern="1200">
          <a:solidFill>
            <a:schemeClr val="tx1"/>
          </a:solidFill>
          <a:latin typeface="+mn-lt"/>
          <a:ea typeface="+mn-ea"/>
          <a:cs typeface="+mn-cs"/>
        </a:defRPr>
      </a:lvl4pPr>
      <a:lvl5pPr marL="1512052" algn="l" defTabSz="756026" rtl="0" eaLnBrk="1" latinLnBrk="0" hangingPunct="1">
        <a:defRPr sz="1488" kern="1200">
          <a:solidFill>
            <a:schemeClr val="tx1"/>
          </a:solidFill>
          <a:latin typeface="+mn-lt"/>
          <a:ea typeface="+mn-ea"/>
          <a:cs typeface="+mn-cs"/>
        </a:defRPr>
      </a:lvl5pPr>
      <a:lvl6pPr marL="1890065" algn="l" defTabSz="756026" rtl="0" eaLnBrk="1" latinLnBrk="0" hangingPunct="1">
        <a:defRPr sz="1488" kern="1200">
          <a:solidFill>
            <a:schemeClr val="tx1"/>
          </a:solidFill>
          <a:latin typeface="+mn-lt"/>
          <a:ea typeface="+mn-ea"/>
          <a:cs typeface="+mn-cs"/>
        </a:defRPr>
      </a:lvl6pPr>
      <a:lvl7pPr marL="2268078" algn="l" defTabSz="756026" rtl="0" eaLnBrk="1" latinLnBrk="0" hangingPunct="1">
        <a:defRPr sz="1488" kern="1200">
          <a:solidFill>
            <a:schemeClr val="tx1"/>
          </a:solidFill>
          <a:latin typeface="+mn-lt"/>
          <a:ea typeface="+mn-ea"/>
          <a:cs typeface="+mn-cs"/>
        </a:defRPr>
      </a:lvl7pPr>
      <a:lvl8pPr marL="2646091" algn="l" defTabSz="756026" rtl="0" eaLnBrk="1" latinLnBrk="0" hangingPunct="1">
        <a:defRPr sz="1488" kern="1200">
          <a:solidFill>
            <a:schemeClr val="tx1"/>
          </a:solidFill>
          <a:latin typeface="+mn-lt"/>
          <a:ea typeface="+mn-ea"/>
          <a:cs typeface="+mn-cs"/>
        </a:defRPr>
      </a:lvl8pPr>
      <a:lvl9pPr marL="3024104" algn="l" defTabSz="756026"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8" Type="http://schemas.openxmlformats.org/officeDocument/2006/relationships/hyperlink" Target="https://www.eleman.net/" TargetMode="External"/><Relationship Id="rId3" Type="http://schemas.openxmlformats.org/officeDocument/2006/relationships/hyperlink" Target="https://tr.linkedin.com/" TargetMode="External"/><Relationship Id="rId7" Type="http://schemas.openxmlformats.org/officeDocument/2006/relationships/hyperlink" Target="https://www.yenibiris.com/" TargetMode="External"/><Relationship Id="rId12" Type="http://schemas.openxmlformats.org/officeDocument/2006/relationships/hyperlink" Target="https://www.careerjet.com.tr/" TargetMode="External"/><Relationship Id="rId2" Type="http://schemas.openxmlformats.org/officeDocument/2006/relationships/hyperlink" Target="https://www.kariyer.net/" TargetMode="External"/><Relationship Id="rId1" Type="http://schemas.openxmlformats.org/officeDocument/2006/relationships/slideLayout" Target="../slideLayouts/slideLayout7.xml"/><Relationship Id="rId6" Type="http://schemas.openxmlformats.org/officeDocument/2006/relationships/hyperlink" Target="https://www.iskur.gov.tr/" TargetMode="External"/><Relationship Id="rId11" Type="http://schemas.openxmlformats.org/officeDocument/2006/relationships/hyperlink" Target="https://www.monster.com/" TargetMode="External"/><Relationship Id="rId5" Type="http://schemas.openxmlformats.org/officeDocument/2006/relationships/hyperlink" Target="https://www.memurlar.net/" TargetMode="External"/><Relationship Id="rId10" Type="http://schemas.openxmlformats.org/officeDocument/2006/relationships/hyperlink" Target="https://tr.indeed.com/" TargetMode="External"/><Relationship Id="rId4" Type="http://schemas.openxmlformats.org/officeDocument/2006/relationships/hyperlink" Target="https://toptalent.co/" TargetMode="External"/><Relationship Id="rId9" Type="http://schemas.openxmlformats.org/officeDocument/2006/relationships/hyperlink" Target="https://www.glassdoor.com/index.htm"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F7164B9-88FF-F9B1-0F48-BC649D2456A5}"/>
              </a:ext>
            </a:extLst>
          </p:cNvPr>
          <p:cNvSpPr txBox="1">
            <a:spLocks noGrp="1"/>
          </p:cNvSpPr>
          <p:nvPr>
            <p:ph type="title" idx="4294967295"/>
          </p:nvPr>
        </p:nvSpPr>
        <p:spPr>
          <a:xfrm>
            <a:off x="742950" y="228600"/>
            <a:ext cx="9337675" cy="1485900"/>
          </a:xfrm>
        </p:spPr>
        <p:txBody>
          <a:bodyPr vert="horz">
            <a:normAutofit/>
          </a:bodyPr>
          <a:lstStyle/>
          <a:p>
            <a:pPr lvl="0" algn="ctr"/>
            <a:r>
              <a:rPr lang="tr-TR" sz="3200" b="1" dirty="0">
                <a:solidFill>
                  <a:srgbClr val="C9211E"/>
                </a:solidFill>
                <a:latin typeface="Franklin Gothic Demi Cond" pitchFamily="34"/>
              </a:rPr>
              <a:t>TIBBİ DOKÜMANTOSYON VE SEKRETERLİK BÖLÜMÜ</a:t>
            </a:r>
          </a:p>
        </p:txBody>
      </p:sp>
      <p:sp>
        <p:nvSpPr>
          <p:cNvPr id="3" name="Metin Yer Tutucusu 2">
            <a:extLst>
              <a:ext uri="{FF2B5EF4-FFF2-40B4-BE49-F238E27FC236}">
                <a16:creationId xmlns:a16="http://schemas.microsoft.com/office/drawing/2014/main" id="{F8C3716B-5D11-4E68-9636-BD46D2230532}"/>
              </a:ext>
            </a:extLst>
          </p:cNvPr>
          <p:cNvSpPr txBox="1">
            <a:spLocks noGrp="1"/>
          </p:cNvSpPr>
          <p:nvPr>
            <p:ph type="body" idx="4294967295"/>
          </p:nvPr>
        </p:nvSpPr>
        <p:spPr>
          <a:xfrm>
            <a:off x="3490685" y="1894114"/>
            <a:ext cx="2939143" cy="1110344"/>
          </a:xfrm>
        </p:spPr>
        <p:txBody>
          <a:bodyPr vert="horz">
            <a:normAutofit fontScale="92500" lnSpcReduction="20000"/>
          </a:bodyPr>
          <a:lstStyle/>
          <a:p>
            <a:pPr lvl="0" algn="ctr"/>
            <a:endParaRPr lang="tr-TR" dirty="0"/>
          </a:p>
          <a:p>
            <a:pPr lvl="0" algn="ctr"/>
            <a:endParaRPr lang="tr-TR" dirty="0"/>
          </a:p>
          <a:p>
            <a:pPr marL="0" lvl="0" indent="0" algn="ctr">
              <a:buNone/>
            </a:pPr>
            <a:r>
              <a:rPr lang="tr-TR" sz="2400" b="1" dirty="0">
                <a:solidFill>
                  <a:srgbClr val="C9211E"/>
                </a:solidFill>
                <a:latin typeface="Franklin Gothic Demi Cond" pitchFamily="34"/>
              </a:rPr>
              <a:t>HOŞ GELDİNİZ</a:t>
            </a:r>
          </a:p>
        </p:txBody>
      </p:sp>
      <p:pic>
        <p:nvPicPr>
          <p:cNvPr id="1028" name="Picture 4" descr="Tıbbi Sekreterlik Kursu | Orkun Eğitim Kurumları">
            <a:extLst>
              <a:ext uri="{FF2B5EF4-FFF2-40B4-BE49-F238E27FC236}">
                <a16:creationId xmlns:a16="http://schemas.microsoft.com/office/drawing/2014/main" id="{215FF712-837F-9119-46CC-3F669EA6371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38420" y="1163638"/>
            <a:ext cx="3156859" cy="2722562"/>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A.Ü. Sabuncuoğlu Şerefeddin Sağlık Hizmetleri MYO">
            <a:extLst>
              <a:ext uri="{FF2B5EF4-FFF2-40B4-BE49-F238E27FC236}">
                <a16:creationId xmlns:a16="http://schemas.microsoft.com/office/drawing/2014/main" id="{CF7D52C0-9A7D-21F3-F396-5420E436DA4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2950" y="1163638"/>
            <a:ext cx="2747735" cy="27225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wheel spokes="1"/>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EAD085E0-A938-AF84-6CCF-3A8367928E52}"/>
              </a:ext>
            </a:extLst>
          </p:cNvPr>
          <p:cNvSpPr txBox="1"/>
          <p:nvPr/>
        </p:nvSpPr>
        <p:spPr>
          <a:xfrm>
            <a:off x="1134836" y="471681"/>
            <a:ext cx="7478486" cy="4093428"/>
          </a:xfrm>
          <a:prstGeom prst="rect">
            <a:avLst/>
          </a:prstGeom>
          <a:noFill/>
        </p:spPr>
        <p:txBody>
          <a:bodyPr wrap="square">
            <a:spAutoFit/>
          </a:bodyPr>
          <a:lstStyle/>
          <a:p>
            <a:pPr algn="ctr" fontAlgn="base"/>
            <a:r>
              <a:rPr lang="tr-TR" sz="2400" b="1" dirty="0">
                <a:solidFill>
                  <a:srgbClr val="C00000"/>
                </a:solidFill>
                <a:latin typeface="Roboto" panose="02000000000000000000" pitchFamily="2" charset="0"/>
              </a:rPr>
              <a:t>G</a:t>
            </a:r>
            <a:r>
              <a:rPr lang="tr-TR" sz="2400" b="1" i="0" dirty="0">
                <a:solidFill>
                  <a:srgbClr val="C00000"/>
                </a:solidFill>
                <a:effectLst/>
                <a:latin typeface="Roboto" panose="02000000000000000000" pitchFamily="2" charset="0"/>
              </a:rPr>
              <a:t>örünürlüğü yüksek CV için kendinizi geliştirin</a:t>
            </a:r>
          </a:p>
          <a:p>
            <a:pPr algn="ctr" fontAlgn="base"/>
            <a:endParaRPr lang="tr-TR" sz="2000" b="1" dirty="0">
              <a:solidFill>
                <a:srgbClr val="C00000"/>
              </a:solidFill>
              <a:latin typeface="Roboto" panose="02000000000000000000" pitchFamily="2" charset="0"/>
            </a:endParaRPr>
          </a:p>
          <a:p>
            <a:pPr algn="ctr" fontAlgn="base"/>
            <a:endParaRPr lang="tr-TR" sz="2000" b="1" i="0" dirty="0">
              <a:solidFill>
                <a:srgbClr val="C00000"/>
              </a:solidFill>
              <a:effectLst/>
              <a:latin typeface="Roboto" panose="02000000000000000000" pitchFamily="2" charset="0"/>
            </a:endParaRPr>
          </a:p>
          <a:p>
            <a:pPr algn="ctr" fontAlgn="base"/>
            <a:r>
              <a:rPr lang="tr-TR" sz="2000" b="1" i="0" dirty="0">
                <a:solidFill>
                  <a:srgbClr val="333333"/>
                </a:solidFill>
                <a:effectLst/>
                <a:latin typeface="inherit"/>
              </a:rPr>
              <a:t>Odaklandığınız alanlarla özgeçmişinizi güçlendirin</a:t>
            </a:r>
          </a:p>
          <a:p>
            <a:pPr algn="ctr" fontAlgn="base"/>
            <a:r>
              <a:rPr lang="tr-TR" sz="2000" b="1" i="0" dirty="0">
                <a:solidFill>
                  <a:srgbClr val="333333"/>
                </a:solidFill>
                <a:effectLst/>
                <a:latin typeface="Roboto" panose="02000000000000000000" pitchFamily="2" charset="0"/>
              </a:rPr>
              <a:t>Alanız ile ilgili sertifika ve eğitim programlarına katılın;</a:t>
            </a:r>
          </a:p>
          <a:p>
            <a:pPr algn="ctr" fontAlgn="base"/>
            <a:endParaRPr lang="tr-TR" sz="2000" b="0" i="0" dirty="0">
              <a:solidFill>
                <a:srgbClr val="000000"/>
              </a:solidFill>
              <a:effectLst/>
              <a:latin typeface="Roboto" panose="02000000000000000000" pitchFamily="2" charset="0"/>
            </a:endParaRPr>
          </a:p>
          <a:p>
            <a:pPr marL="342900" indent="-342900" algn="ctr" fontAlgn="base">
              <a:buFont typeface="Arial" panose="020B0604020202020204" pitchFamily="34" charset="0"/>
              <a:buChar char="•"/>
            </a:pPr>
            <a:r>
              <a:rPr lang="tr-TR" sz="2000" b="0" i="0" dirty="0">
                <a:effectLst/>
                <a:latin typeface="Roboto" panose="02000000000000000000" pitchFamily="2" charset="0"/>
              </a:rPr>
              <a:t>Hasta Kayıt Kabul Eğitimi ve Sertifikası </a:t>
            </a:r>
            <a:endParaRPr lang="tr-TR" sz="2000" b="1" dirty="0">
              <a:latin typeface="Roboto" panose="02000000000000000000" pitchFamily="2" charset="0"/>
            </a:endParaRPr>
          </a:p>
          <a:p>
            <a:pPr marL="342900" indent="-342900" algn="ctr" fontAlgn="base">
              <a:buFont typeface="Arial" panose="020B0604020202020204" pitchFamily="34" charset="0"/>
              <a:buChar char="•"/>
            </a:pPr>
            <a:r>
              <a:rPr lang="es-ES" sz="2000" b="0" i="0" dirty="0">
                <a:effectLst/>
                <a:latin typeface="Roboto" panose="02000000000000000000" pitchFamily="2" charset="0"/>
              </a:rPr>
              <a:t>Hasta </a:t>
            </a:r>
            <a:r>
              <a:rPr lang="es-ES" sz="2000" b="0" i="0" dirty="0" err="1">
                <a:effectLst/>
                <a:latin typeface="Roboto" panose="02000000000000000000" pitchFamily="2" charset="0"/>
              </a:rPr>
              <a:t>Yaşlı</a:t>
            </a:r>
            <a:r>
              <a:rPr lang="es-ES" sz="2000" b="0" i="0" dirty="0">
                <a:effectLst/>
                <a:latin typeface="Roboto" panose="02000000000000000000" pitchFamily="2" charset="0"/>
              </a:rPr>
              <a:t> </a:t>
            </a:r>
            <a:r>
              <a:rPr lang="es-ES" sz="2000" b="0" i="0" dirty="0" err="1">
                <a:effectLst/>
                <a:latin typeface="Roboto" panose="02000000000000000000" pitchFamily="2" charset="0"/>
              </a:rPr>
              <a:t>Bakımı</a:t>
            </a:r>
            <a:r>
              <a:rPr lang="es-ES" sz="2000" b="0" i="0" dirty="0">
                <a:effectLst/>
                <a:latin typeface="Roboto" panose="02000000000000000000" pitchFamily="2" charset="0"/>
              </a:rPr>
              <a:t> </a:t>
            </a:r>
            <a:r>
              <a:rPr lang="es-ES" sz="2000" b="0" i="0" dirty="0" err="1">
                <a:effectLst/>
                <a:latin typeface="Roboto" panose="02000000000000000000" pitchFamily="2" charset="0"/>
              </a:rPr>
              <a:t>Eğitimi</a:t>
            </a:r>
            <a:r>
              <a:rPr lang="es-ES" sz="2000" b="0" i="0" dirty="0">
                <a:effectLst/>
                <a:latin typeface="Roboto" panose="02000000000000000000" pitchFamily="2" charset="0"/>
              </a:rPr>
              <a:t> ve </a:t>
            </a:r>
            <a:r>
              <a:rPr lang="es-ES" sz="2000" b="0" i="0" dirty="0" err="1">
                <a:effectLst/>
                <a:latin typeface="Roboto" panose="02000000000000000000" pitchFamily="2" charset="0"/>
              </a:rPr>
              <a:t>Sertifikası</a:t>
            </a:r>
            <a:endParaRPr lang="tr-TR" sz="2000" b="1" i="0" dirty="0">
              <a:effectLst/>
              <a:latin typeface="Roboto" panose="02000000000000000000" pitchFamily="2" charset="0"/>
            </a:endParaRPr>
          </a:p>
          <a:p>
            <a:pPr marL="342900" indent="-342900" algn="ctr" fontAlgn="base">
              <a:buFont typeface="Arial" panose="020B0604020202020204" pitchFamily="34" charset="0"/>
              <a:buChar char="•"/>
            </a:pPr>
            <a:r>
              <a:rPr lang="tr-TR" sz="2000" b="0" i="0" dirty="0">
                <a:effectLst/>
                <a:latin typeface="Roboto" panose="02000000000000000000" pitchFamily="2" charset="0"/>
              </a:rPr>
              <a:t>Microsoft Office programları</a:t>
            </a:r>
          </a:p>
          <a:p>
            <a:pPr marL="342900" indent="-342900" algn="ctr" fontAlgn="base">
              <a:buFont typeface="Arial" panose="020B0604020202020204" pitchFamily="34" charset="0"/>
              <a:buChar char="•"/>
            </a:pPr>
            <a:r>
              <a:rPr lang="tr-TR" sz="2000" dirty="0">
                <a:latin typeface="Roboto" panose="02000000000000000000" pitchFamily="2" charset="0"/>
              </a:rPr>
              <a:t>İngilizce</a:t>
            </a:r>
            <a:endParaRPr lang="tr-TR" sz="2000" b="0" i="0" dirty="0">
              <a:effectLst/>
              <a:latin typeface="Roboto" panose="02000000000000000000" pitchFamily="2" charset="0"/>
            </a:endParaRPr>
          </a:p>
          <a:p>
            <a:pPr algn="ctr" fontAlgn="base"/>
            <a:r>
              <a:rPr lang="tr-TR" sz="2000" dirty="0" err="1">
                <a:latin typeface="Roboto" panose="02000000000000000000" pitchFamily="2" charset="0"/>
              </a:rPr>
              <a:t>v.b</a:t>
            </a:r>
            <a:endParaRPr lang="tr-TR" b="1" dirty="0">
              <a:solidFill>
                <a:srgbClr val="333333"/>
              </a:solidFill>
              <a:latin typeface="Roboto" panose="02000000000000000000" pitchFamily="2" charset="0"/>
            </a:endParaRPr>
          </a:p>
          <a:p>
            <a:pPr algn="l" fontAlgn="base"/>
            <a:endParaRPr lang="tr-TR" b="1" i="0" dirty="0">
              <a:solidFill>
                <a:srgbClr val="333333"/>
              </a:solidFill>
              <a:effectLst/>
              <a:latin typeface="Roboto" panose="02000000000000000000" pitchFamily="2" charset="0"/>
            </a:endParaRPr>
          </a:p>
          <a:p>
            <a:pPr algn="l" fontAlgn="base"/>
            <a:endParaRPr lang="tr-TR" b="1" i="0" dirty="0">
              <a:solidFill>
                <a:srgbClr val="333333"/>
              </a:solidFill>
              <a:effectLst/>
              <a:latin typeface="Roboto" panose="02000000000000000000" pitchFamily="2" charset="0"/>
            </a:endParaRPr>
          </a:p>
        </p:txBody>
      </p:sp>
    </p:spTree>
    <p:extLst>
      <p:ext uri="{BB962C8B-B14F-4D97-AF65-F5344CB8AC3E}">
        <p14:creationId xmlns:p14="http://schemas.microsoft.com/office/powerpoint/2010/main" val="41903221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4369792F-FA07-E0BB-0CBC-AB098D9157AF}"/>
              </a:ext>
            </a:extLst>
          </p:cNvPr>
          <p:cNvSpPr txBox="1"/>
          <p:nvPr/>
        </p:nvSpPr>
        <p:spPr>
          <a:xfrm>
            <a:off x="1216479" y="525627"/>
            <a:ext cx="7911192" cy="4678204"/>
          </a:xfrm>
          <a:prstGeom prst="rect">
            <a:avLst/>
          </a:prstGeom>
          <a:noFill/>
        </p:spPr>
        <p:txBody>
          <a:bodyPr wrap="square">
            <a:spAutoFit/>
          </a:bodyPr>
          <a:lstStyle/>
          <a:p>
            <a:pPr algn="ctr"/>
            <a:r>
              <a:rPr lang="tr-TR" sz="2800" dirty="0">
                <a:solidFill>
                  <a:srgbClr val="C00000"/>
                </a:solidFill>
                <a:latin typeface="Tahoma" panose="020B0604030504040204" pitchFamily="34" charset="0"/>
                <a:ea typeface="Tahoma" panose="020B0604030504040204" pitchFamily="34" charset="0"/>
                <a:cs typeface="Tahoma" panose="020B0604030504040204" pitchFamily="34" charset="0"/>
              </a:rPr>
              <a:t>İş ilanlarını takip edebileceğiniz siteler</a:t>
            </a:r>
          </a:p>
          <a:p>
            <a:endParaRPr lang="tr-TR" dirty="0"/>
          </a:p>
          <a:p>
            <a:pPr algn="ctr"/>
            <a:r>
              <a:rPr lang="tr-TR" b="1" dirty="0">
                <a:latin typeface="Tahoma" panose="020B0604030504040204" pitchFamily="34" charset="0"/>
                <a:ea typeface="Tahoma" panose="020B0604030504040204" pitchFamily="34" charset="0"/>
                <a:cs typeface="Tahoma" panose="020B0604030504040204" pitchFamily="34" charset="0"/>
                <a:hlinkClick r:id="rId2">
                  <a:extLst>
                    <a:ext uri="{A12FA001-AC4F-418D-AE19-62706E023703}">
                      <ahyp:hlinkClr xmlns:ahyp="http://schemas.microsoft.com/office/drawing/2018/hyperlinkcolor" val="tx"/>
                    </a:ext>
                  </a:extLst>
                </a:hlinkClick>
              </a:rPr>
              <a:t>https://www.kariyer.net/</a:t>
            </a:r>
            <a:endParaRPr lang="tr-TR" b="1" dirty="0">
              <a:latin typeface="Tahoma" panose="020B0604030504040204" pitchFamily="34" charset="0"/>
              <a:ea typeface="Tahoma" panose="020B0604030504040204" pitchFamily="34" charset="0"/>
              <a:cs typeface="Tahoma" panose="020B0604030504040204" pitchFamily="34" charset="0"/>
            </a:endParaRPr>
          </a:p>
          <a:p>
            <a:pPr algn="ctr"/>
            <a:r>
              <a:rPr lang="tr-TR" b="1" dirty="0">
                <a:latin typeface="Tahoma" panose="020B0604030504040204" pitchFamily="34" charset="0"/>
                <a:ea typeface="Tahoma" panose="020B0604030504040204" pitchFamily="34" charset="0"/>
                <a:cs typeface="Tahoma" panose="020B0604030504040204" pitchFamily="34" charset="0"/>
                <a:hlinkClick r:id="rId3">
                  <a:extLst>
                    <a:ext uri="{A12FA001-AC4F-418D-AE19-62706E023703}">
                      <ahyp:hlinkClr xmlns:ahyp="http://schemas.microsoft.com/office/drawing/2018/hyperlinkcolor" val="tx"/>
                    </a:ext>
                  </a:extLst>
                </a:hlinkClick>
              </a:rPr>
              <a:t>https://tr.linkedin.com/</a:t>
            </a:r>
            <a:endParaRPr lang="tr-TR" b="1" dirty="0">
              <a:latin typeface="Tahoma" panose="020B0604030504040204" pitchFamily="34" charset="0"/>
              <a:ea typeface="Tahoma" panose="020B0604030504040204" pitchFamily="34" charset="0"/>
              <a:cs typeface="Tahoma" panose="020B0604030504040204" pitchFamily="34" charset="0"/>
            </a:endParaRPr>
          </a:p>
          <a:p>
            <a:pPr algn="ctr"/>
            <a:r>
              <a:rPr lang="tr-TR" b="1" dirty="0">
                <a:latin typeface="Tahoma" panose="020B0604030504040204" pitchFamily="34" charset="0"/>
                <a:ea typeface="Tahoma" panose="020B0604030504040204" pitchFamily="34" charset="0"/>
                <a:cs typeface="Tahoma" panose="020B0604030504040204" pitchFamily="34" charset="0"/>
                <a:hlinkClick r:id="rId4">
                  <a:extLst>
                    <a:ext uri="{A12FA001-AC4F-418D-AE19-62706E023703}">
                      <ahyp:hlinkClr xmlns:ahyp="http://schemas.microsoft.com/office/drawing/2018/hyperlinkcolor" val="tx"/>
                    </a:ext>
                  </a:extLst>
                </a:hlinkClick>
              </a:rPr>
              <a:t>https://toptalent.co/</a:t>
            </a:r>
            <a:endParaRPr lang="tr-TR" b="1" dirty="0">
              <a:latin typeface="Tahoma" panose="020B0604030504040204" pitchFamily="34" charset="0"/>
              <a:ea typeface="Tahoma" panose="020B0604030504040204" pitchFamily="34" charset="0"/>
              <a:cs typeface="Tahoma" panose="020B0604030504040204" pitchFamily="34" charset="0"/>
            </a:endParaRPr>
          </a:p>
          <a:p>
            <a:pPr algn="ctr"/>
            <a:r>
              <a:rPr lang="tr-TR" b="1" dirty="0">
                <a:latin typeface="Tahoma" panose="020B0604030504040204" pitchFamily="34" charset="0"/>
                <a:ea typeface="Tahoma" panose="020B0604030504040204" pitchFamily="34" charset="0"/>
                <a:cs typeface="Tahoma" panose="020B0604030504040204" pitchFamily="34" charset="0"/>
                <a:hlinkClick r:id="rId5">
                  <a:extLst>
                    <a:ext uri="{A12FA001-AC4F-418D-AE19-62706E023703}">
                      <ahyp:hlinkClr xmlns:ahyp="http://schemas.microsoft.com/office/drawing/2018/hyperlinkcolor" val="tx"/>
                    </a:ext>
                  </a:extLst>
                </a:hlinkClick>
              </a:rPr>
              <a:t>https://www.memurlar.net/</a:t>
            </a:r>
            <a:endParaRPr lang="tr-TR" b="1" dirty="0">
              <a:latin typeface="Tahoma" panose="020B0604030504040204" pitchFamily="34" charset="0"/>
              <a:ea typeface="Tahoma" panose="020B0604030504040204" pitchFamily="34" charset="0"/>
              <a:cs typeface="Tahoma" panose="020B0604030504040204" pitchFamily="34" charset="0"/>
            </a:endParaRPr>
          </a:p>
          <a:p>
            <a:pPr algn="ctr"/>
            <a:r>
              <a:rPr lang="tr-TR" b="1" dirty="0">
                <a:latin typeface="Tahoma" panose="020B0604030504040204" pitchFamily="34" charset="0"/>
                <a:ea typeface="Tahoma" panose="020B0604030504040204" pitchFamily="34" charset="0"/>
                <a:cs typeface="Tahoma" panose="020B0604030504040204" pitchFamily="34" charset="0"/>
              </a:rPr>
              <a:t>https://www.ilan.gov.tr/</a:t>
            </a:r>
          </a:p>
          <a:p>
            <a:pPr algn="ctr"/>
            <a:r>
              <a:rPr lang="tr-TR" b="1" i="0" u="none" strike="noStrike" dirty="0">
                <a:effectLst/>
                <a:latin typeface="Tahoma" panose="020B0604030504040204" pitchFamily="34" charset="0"/>
                <a:ea typeface="Tahoma" panose="020B0604030504040204" pitchFamily="34" charset="0"/>
                <a:cs typeface="Tahoma" panose="020B0604030504040204" pitchFamily="34" charset="0"/>
                <a:hlinkClick r:id="rId6">
                  <a:extLst>
                    <a:ext uri="{A12FA001-AC4F-418D-AE19-62706E023703}">
                      <ahyp:hlinkClr xmlns:ahyp="http://schemas.microsoft.com/office/drawing/2018/hyperlinkcolor" val="tx"/>
                    </a:ext>
                  </a:extLst>
                </a:hlinkClick>
              </a:rPr>
              <a:t>iskur.gov.tr</a:t>
            </a:r>
            <a:endParaRPr lang="tr-TR" b="1" i="0" u="none" strike="noStrike" dirty="0">
              <a:effectLst/>
              <a:latin typeface="Tahoma" panose="020B0604030504040204" pitchFamily="34" charset="0"/>
              <a:ea typeface="Tahoma" panose="020B0604030504040204" pitchFamily="34" charset="0"/>
              <a:cs typeface="Tahoma" panose="020B0604030504040204" pitchFamily="34" charset="0"/>
            </a:endParaRPr>
          </a:p>
          <a:p>
            <a:pPr algn="ctr"/>
            <a:r>
              <a:rPr lang="tr-TR" b="1" i="0" u="sng" dirty="0">
                <a:effectLst/>
                <a:latin typeface="Tahoma" panose="020B0604030504040204" pitchFamily="34" charset="0"/>
                <a:ea typeface="Tahoma" panose="020B0604030504040204" pitchFamily="34" charset="0"/>
                <a:cs typeface="Tahoma" panose="020B0604030504040204" pitchFamily="34" charset="0"/>
                <a:hlinkClick r:id="rId7">
                  <a:extLst>
                    <a:ext uri="{A12FA001-AC4F-418D-AE19-62706E023703}">
                      <ahyp:hlinkClr xmlns:ahyp="http://schemas.microsoft.com/office/drawing/2018/hyperlinkcolor" val="tx"/>
                    </a:ext>
                  </a:extLst>
                </a:hlinkClick>
              </a:rPr>
              <a:t>yenibiris.com</a:t>
            </a:r>
            <a:endParaRPr lang="tr-TR" b="1" dirty="0">
              <a:latin typeface="Tahoma" panose="020B0604030504040204" pitchFamily="34" charset="0"/>
              <a:ea typeface="Tahoma" panose="020B0604030504040204" pitchFamily="34" charset="0"/>
              <a:cs typeface="Tahoma" panose="020B0604030504040204" pitchFamily="34" charset="0"/>
            </a:endParaRPr>
          </a:p>
          <a:p>
            <a:pPr algn="ctr"/>
            <a:r>
              <a:rPr lang="tr-TR" b="1" i="0" u="none" strike="noStrike" dirty="0">
                <a:effectLst/>
                <a:latin typeface="Tahoma" panose="020B0604030504040204" pitchFamily="34" charset="0"/>
                <a:ea typeface="Tahoma" panose="020B0604030504040204" pitchFamily="34" charset="0"/>
                <a:cs typeface="Tahoma" panose="020B0604030504040204" pitchFamily="34" charset="0"/>
                <a:hlinkClick r:id="rId8">
                  <a:extLst>
                    <a:ext uri="{A12FA001-AC4F-418D-AE19-62706E023703}">
                      <ahyp:hlinkClr xmlns:ahyp="http://schemas.microsoft.com/office/drawing/2018/hyperlinkcolor" val="tx"/>
                    </a:ext>
                  </a:extLst>
                </a:hlinkClick>
              </a:rPr>
              <a:t>eleman.net</a:t>
            </a:r>
            <a:endParaRPr lang="tr-TR" b="1" i="0" u="none" strike="noStrike" dirty="0">
              <a:effectLst/>
              <a:latin typeface="Tahoma" panose="020B0604030504040204" pitchFamily="34" charset="0"/>
              <a:ea typeface="Tahoma" panose="020B0604030504040204" pitchFamily="34" charset="0"/>
              <a:cs typeface="Tahoma" panose="020B0604030504040204" pitchFamily="34" charset="0"/>
            </a:endParaRPr>
          </a:p>
          <a:p>
            <a:pPr algn="ctr"/>
            <a:r>
              <a:rPr lang="tr-TR" b="1" i="0" u="sng" dirty="0">
                <a:effectLst/>
                <a:latin typeface="Tahoma" panose="020B0604030504040204" pitchFamily="34" charset="0"/>
                <a:ea typeface="Tahoma" panose="020B0604030504040204" pitchFamily="34" charset="0"/>
                <a:cs typeface="Tahoma" panose="020B0604030504040204" pitchFamily="34" charset="0"/>
                <a:hlinkClick r:id="rId9">
                  <a:extLst>
                    <a:ext uri="{A12FA001-AC4F-418D-AE19-62706E023703}">
                      <ahyp:hlinkClr xmlns:ahyp="http://schemas.microsoft.com/office/drawing/2018/hyperlinkcolor" val="tx"/>
                    </a:ext>
                  </a:extLst>
                </a:hlinkClick>
              </a:rPr>
              <a:t>glassdoor.com</a:t>
            </a:r>
            <a:endParaRPr lang="tr-TR" b="1" dirty="0">
              <a:latin typeface="Tahoma" panose="020B0604030504040204" pitchFamily="34" charset="0"/>
              <a:ea typeface="Tahoma" panose="020B0604030504040204" pitchFamily="34" charset="0"/>
              <a:cs typeface="Tahoma" panose="020B0604030504040204" pitchFamily="34" charset="0"/>
            </a:endParaRPr>
          </a:p>
          <a:p>
            <a:pPr algn="ctr"/>
            <a:r>
              <a:rPr lang="tr-TR" b="1" i="0" u="none" strike="noStrike" dirty="0">
                <a:effectLst/>
                <a:latin typeface="Tahoma" panose="020B0604030504040204" pitchFamily="34" charset="0"/>
                <a:ea typeface="Tahoma" panose="020B0604030504040204" pitchFamily="34" charset="0"/>
                <a:cs typeface="Tahoma" panose="020B0604030504040204" pitchFamily="34" charset="0"/>
                <a:hlinkClick r:id="rId10">
                  <a:extLst>
                    <a:ext uri="{A12FA001-AC4F-418D-AE19-62706E023703}">
                      <ahyp:hlinkClr xmlns:ahyp="http://schemas.microsoft.com/office/drawing/2018/hyperlinkcolor" val="tx"/>
                    </a:ext>
                  </a:extLst>
                </a:hlinkClick>
              </a:rPr>
              <a:t>tr.indeed.com</a:t>
            </a:r>
            <a:endParaRPr lang="tr-TR" b="1" i="0" u="none" strike="noStrike" dirty="0">
              <a:effectLst/>
              <a:latin typeface="Tahoma" panose="020B0604030504040204" pitchFamily="34" charset="0"/>
              <a:ea typeface="Tahoma" panose="020B0604030504040204" pitchFamily="34" charset="0"/>
              <a:cs typeface="Tahoma" panose="020B0604030504040204" pitchFamily="34" charset="0"/>
            </a:endParaRPr>
          </a:p>
          <a:p>
            <a:pPr algn="ctr"/>
            <a:r>
              <a:rPr lang="tr-TR" b="1" i="0" u="sng" dirty="0">
                <a:effectLst/>
                <a:latin typeface="Tahoma" panose="020B0604030504040204" pitchFamily="34" charset="0"/>
                <a:ea typeface="Tahoma" panose="020B0604030504040204" pitchFamily="34" charset="0"/>
                <a:cs typeface="Tahoma" panose="020B0604030504040204" pitchFamily="34" charset="0"/>
                <a:hlinkClick r:id="rId11">
                  <a:extLst>
                    <a:ext uri="{A12FA001-AC4F-418D-AE19-62706E023703}">
                      <ahyp:hlinkClr xmlns:ahyp="http://schemas.microsoft.com/office/drawing/2018/hyperlinkcolor" val="tx"/>
                    </a:ext>
                  </a:extLst>
                </a:hlinkClick>
              </a:rPr>
              <a:t>monster.com</a:t>
            </a:r>
            <a:endParaRPr lang="tr-TR" b="1" dirty="0">
              <a:latin typeface="Tahoma" panose="020B0604030504040204" pitchFamily="34" charset="0"/>
              <a:ea typeface="Tahoma" panose="020B0604030504040204" pitchFamily="34" charset="0"/>
              <a:cs typeface="Tahoma" panose="020B0604030504040204" pitchFamily="34" charset="0"/>
            </a:endParaRPr>
          </a:p>
          <a:p>
            <a:pPr algn="ctr"/>
            <a:r>
              <a:rPr lang="tr-TR" b="1" i="0" u="sng" dirty="0">
                <a:effectLst/>
                <a:latin typeface="Tahoma" panose="020B0604030504040204" pitchFamily="34" charset="0"/>
                <a:ea typeface="Tahoma" panose="020B0604030504040204" pitchFamily="34" charset="0"/>
                <a:cs typeface="Tahoma" panose="020B0604030504040204" pitchFamily="34" charset="0"/>
                <a:hlinkClick r:id="rId12">
                  <a:extLst>
                    <a:ext uri="{A12FA001-AC4F-418D-AE19-62706E023703}">
                      <ahyp:hlinkClr xmlns:ahyp="http://schemas.microsoft.com/office/drawing/2018/hyperlinkcolor" val="tx"/>
                    </a:ext>
                  </a:extLst>
                </a:hlinkClick>
              </a:rPr>
              <a:t>careerjet.com.tr</a:t>
            </a:r>
            <a:endParaRPr lang="tr-TR" b="1" dirty="0">
              <a:latin typeface="Tahoma" panose="020B0604030504040204" pitchFamily="34" charset="0"/>
              <a:ea typeface="Tahoma" panose="020B0604030504040204" pitchFamily="34" charset="0"/>
              <a:cs typeface="Tahoma" panose="020B0604030504040204" pitchFamily="34" charset="0"/>
            </a:endParaRPr>
          </a:p>
          <a:p>
            <a:r>
              <a:rPr lang="tr-TR" dirty="0"/>
              <a:t>						</a:t>
            </a:r>
          </a:p>
          <a:p>
            <a:endParaRPr lang="tr-TR" dirty="0"/>
          </a:p>
        </p:txBody>
      </p:sp>
    </p:spTree>
    <p:extLst>
      <p:ext uri="{BB962C8B-B14F-4D97-AF65-F5344CB8AC3E}">
        <p14:creationId xmlns:p14="http://schemas.microsoft.com/office/powerpoint/2010/main" val="5304374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page9">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E7D66D5-3502-6505-5208-B516F4095A0B}"/>
              </a:ext>
            </a:extLst>
          </p:cNvPr>
          <p:cNvSpPr txBox="1">
            <a:spLocks noGrp="1"/>
          </p:cNvSpPr>
          <p:nvPr>
            <p:ph type="title" idx="4294967295"/>
          </p:nvPr>
        </p:nvSpPr>
        <p:spPr>
          <a:xfrm>
            <a:off x="0" y="225425"/>
            <a:ext cx="9072563" cy="947738"/>
          </a:xfrm>
        </p:spPr>
        <p:txBody>
          <a:bodyPr vert="horz"/>
          <a:lstStyle/>
          <a:p>
            <a:pPr lvl="0"/>
            <a:r>
              <a:rPr lang="tr-TR">
                <a:solidFill>
                  <a:srgbClr val="C9211E"/>
                </a:solidFill>
                <a:latin typeface="Franklin Gothic Demi Cond" pitchFamily="34"/>
              </a:rPr>
              <a:t>ÖZEL SEKTÖR İŞ İLANLARI</a:t>
            </a:r>
          </a:p>
        </p:txBody>
      </p:sp>
      <p:pic>
        <p:nvPicPr>
          <p:cNvPr id="3" name="Resim Yer Tutucusu 2">
            <a:extLst>
              <a:ext uri="{FF2B5EF4-FFF2-40B4-BE49-F238E27FC236}">
                <a16:creationId xmlns:a16="http://schemas.microsoft.com/office/drawing/2014/main" id="{B0F43562-DFA1-71C7-E515-2DF4F2916CCD}"/>
              </a:ext>
            </a:extLst>
          </p:cNvPr>
          <p:cNvPicPr>
            <a:picLocks noGrp="1" noChangeAspect="1"/>
          </p:cNvPicPr>
          <p:nvPr>
            <p:ph type="pic" idx="4294967295"/>
          </p:nvPr>
        </p:nvPicPr>
        <p:blipFill>
          <a:blip r:embed="rId3">
            <a:lum/>
            <a:alphaModFix/>
          </a:blip>
          <a:srcRect/>
          <a:stretch>
            <a:fillRect/>
          </a:stretch>
        </p:blipFill>
        <p:spPr>
          <a:xfrm>
            <a:off x="253093" y="1020536"/>
            <a:ext cx="4609420" cy="3594327"/>
          </a:xfrm>
        </p:spPr>
      </p:pic>
      <p:sp>
        <p:nvSpPr>
          <p:cNvPr id="4" name="Metin kutusu 3">
            <a:extLst>
              <a:ext uri="{FF2B5EF4-FFF2-40B4-BE49-F238E27FC236}">
                <a16:creationId xmlns:a16="http://schemas.microsoft.com/office/drawing/2014/main" id="{FFC635BA-CE8E-E08E-E7B6-70D1E958382C}"/>
              </a:ext>
            </a:extLst>
          </p:cNvPr>
          <p:cNvSpPr txBox="1"/>
          <p:nvPr/>
        </p:nvSpPr>
        <p:spPr>
          <a:xfrm>
            <a:off x="5160600" y="1446840"/>
            <a:ext cx="4762440" cy="3098519"/>
          </a:xfrm>
          <a:prstGeom prst="rect">
            <a:avLst/>
          </a:prstGeom>
          <a:noFill/>
          <a:ln>
            <a:noFill/>
          </a:ln>
        </p:spPr>
        <p:txBody>
          <a:bodyPr vert="horz" wrap="square" lIns="90000" tIns="45000" rIns="90000" bIns="45000" anchorCtr="0" compatLnSpc="0">
            <a:spAutoFit/>
          </a:bodyPr>
          <a:lstStyle/>
          <a:p>
            <a:pPr marL="0" marR="0" lvl="0" indent="0" rtl="0" hangingPunct="0">
              <a:lnSpc>
                <a:spcPct val="100000"/>
              </a:lnSpc>
              <a:spcBef>
                <a:spcPts val="0"/>
              </a:spcBef>
              <a:spcAft>
                <a:spcPts val="0"/>
              </a:spcAft>
              <a:buNone/>
              <a:tabLst/>
            </a:pPr>
            <a:r>
              <a:rPr lang="tr-TR" sz="2800" b="0" i="0" u="none" strike="noStrike" kern="1200" cap="none">
                <a:ln>
                  <a:noFill/>
                </a:ln>
                <a:latin typeface="Franklin Gothic Demi Cond" pitchFamily="34"/>
                <a:ea typeface="Microsoft YaHei" pitchFamily="2"/>
                <a:cs typeface="Lucida Sans" pitchFamily="2"/>
              </a:rPr>
              <a:t>Örneğin YEŞİLAY bünyesine Tıbbi sekreter aramaktadır. Görüldüğü üzere 3 yıl tecrübe şartı koşmaktadır.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name="page10">
    <p:spTree>
      <p:nvGrpSpPr>
        <p:cNvPr id="1" name=""/>
        <p:cNvGrpSpPr/>
        <p:nvPr/>
      </p:nvGrpSpPr>
      <p:grpSpPr>
        <a:xfrm>
          <a:off x="0" y="0"/>
          <a:ext cx="0" cy="0"/>
          <a:chOff x="0" y="0"/>
          <a:chExt cx="0" cy="0"/>
        </a:xfrm>
      </p:grpSpPr>
      <p:pic>
        <p:nvPicPr>
          <p:cNvPr id="2" name="Resim Yer Tutucusu 1">
            <a:extLst>
              <a:ext uri="{FF2B5EF4-FFF2-40B4-BE49-F238E27FC236}">
                <a16:creationId xmlns:a16="http://schemas.microsoft.com/office/drawing/2014/main" id="{3551B677-D175-EA82-552E-00C8C952BBA4}"/>
              </a:ext>
            </a:extLst>
          </p:cNvPr>
          <p:cNvPicPr>
            <a:picLocks noGrp="1" noChangeAspect="1"/>
          </p:cNvPicPr>
          <p:nvPr>
            <p:ph type="pic" idx="4294967295"/>
          </p:nvPr>
        </p:nvPicPr>
        <p:blipFill>
          <a:blip r:embed="rId3">
            <a:lum/>
            <a:alphaModFix/>
          </a:blip>
          <a:srcRect/>
          <a:stretch>
            <a:fillRect/>
          </a:stretch>
        </p:blipFill>
        <p:spPr>
          <a:xfrm>
            <a:off x="254064" y="432707"/>
            <a:ext cx="5183350" cy="4188279"/>
          </a:xfrm>
        </p:spPr>
      </p:pic>
      <p:sp>
        <p:nvSpPr>
          <p:cNvPr id="3" name="Metin kutusu 2">
            <a:extLst>
              <a:ext uri="{FF2B5EF4-FFF2-40B4-BE49-F238E27FC236}">
                <a16:creationId xmlns:a16="http://schemas.microsoft.com/office/drawing/2014/main" id="{206BFEFD-A641-09AC-4866-083E811CDB5F}"/>
              </a:ext>
            </a:extLst>
          </p:cNvPr>
          <p:cNvSpPr txBox="1"/>
          <p:nvPr/>
        </p:nvSpPr>
        <p:spPr>
          <a:xfrm>
            <a:off x="5519056" y="1121400"/>
            <a:ext cx="4307503" cy="2359192"/>
          </a:xfrm>
          <a:prstGeom prst="rect">
            <a:avLst/>
          </a:prstGeom>
          <a:noFill/>
          <a:ln>
            <a:noFill/>
          </a:ln>
        </p:spPr>
        <p:txBody>
          <a:bodyPr vert="horz" wrap="square" lIns="90000" tIns="45000" rIns="90000" bIns="45000" anchorCtr="0" compatLnSpc="0">
            <a:spAutoFit/>
          </a:bodyPr>
          <a:lstStyle/>
          <a:p>
            <a:pPr marL="0" marR="0" lvl="0" indent="0" rtl="0" hangingPunct="0">
              <a:lnSpc>
                <a:spcPct val="100000"/>
              </a:lnSpc>
              <a:spcBef>
                <a:spcPts val="0"/>
              </a:spcBef>
              <a:spcAft>
                <a:spcPts val="0"/>
              </a:spcAft>
              <a:buNone/>
              <a:tabLst/>
            </a:pPr>
            <a:r>
              <a:rPr lang="tr-TR" sz="2600" b="1" i="0" u="none" strike="noStrike" kern="1200" cap="none" dirty="0">
                <a:ln>
                  <a:noFill/>
                </a:ln>
                <a:latin typeface="Franklin Gothic Demi Cond" pitchFamily="34"/>
                <a:ea typeface="Microsoft YaHei" pitchFamily="2"/>
                <a:cs typeface="Lucida Sans" pitchFamily="2"/>
              </a:rPr>
              <a:t>Yine görüldüğü üzere başka bir firma ise sadece 1 yıl tecrübeli bir tıbbi sekreter aramaktadır. İstenilen özellikler ise hocalarınızdan aldığınız derslerle aynı.</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name="page11">
    <p:spTree>
      <p:nvGrpSpPr>
        <p:cNvPr id="1" name=""/>
        <p:cNvGrpSpPr/>
        <p:nvPr/>
      </p:nvGrpSpPr>
      <p:grpSpPr>
        <a:xfrm>
          <a:off x="0" y="0"/>
          <a:ext cx="0" cy="0"/>
          <a:chOff x="0" y="0"/>
          <a:chExt cx="0" cy="0"/>
        </a:xfrm>
      </p:grpSpPr>
      <p:pic>
        <p:nvPicPr>
          <p:cNvPr id="2" name="Resim Yer Tutucusu 1">
            <a:extLst>
              <a:ext uri="{FF2B5EF4-FFF2-40B4-BE49-F238E27FC236}">
                <a16:creationId xmlns:a16="http://schemas.microsoft.com/office/drawing/2014/main" id="{B59D7D97-08C9-0CF5-E2C5-171E1FD26885}"/>
              </a:ext>
            </a:extLst>
          </p:cNvPr>
          <p:cNvPicPr>
            <a:picLocks noGrp="1" noChangeAspect="1"/>
          </p:cNvPicPr>
          <p:nvPr>
            <p:ph type="pic" idx="4294967295"/>
          </p:nvPr>
        </p:nvPicPr>
        <p:blipFill>
          <a:blip r:embed="rId3">
            <a:lum/>
            <a:alphaModFix/>
          </a:blip>
          <a:srcRect/>
          <a:stretch>
            <a:fillRect/>
          </a:stretch>
        </p:blipFill>
        <p:spPr>
          <a:xfrm>
            <a:off x="0" y="1326600"/>
            <a:ext cx="4957763" cy="3376029"/>
          </a:xfrm>
        </p:spPr>
      </p:pic>
      <p:sp>
        <p:nvSpPr>
          <p:cNvPr id="3" name="Metin kutusu 2">
            <a:extLst>
              <a:ext uri="{FF2B5EF4-FFF2-40B4-BE49-F238E27FC236}">
                <a16:creationId xmlns:a16="http://schemas.microsoft.com/office/drawing/2014/main" id="{56932C10-6B3E-DDF3-9B58-BD94B270479F}"/>
              </a:ext>
            </a:extLst>
          </p:cNvPr>
          <p:cNvSpPr txBox="1"/>
          <p:nvPr/>
        </p:nvSpPr>
        <p:spPr>
          <a:xfrm>
            <a:off x="5570280" y="915840"/>
            <a:ext cx="4268160" cy="4213440"/>
          </a:xfrm>
          <a:prstGeom prst="rect">
            <a:avLst/>
          </a:prstGeom>
          <a:noFill/>
          <a:ln>
            <a:noFill/>
          </a:ln>
        </p:spPr>
        <p:txBody>
          <a:bodyPr vert="horz" wrap="square" lIns="90000" tIns="45000" rIns="90000" bIns="45000" anchorCtr="0" compatLnSpc="0">
            <a:spAutoFit/>
          </a:bodyPr>
          <a:lstStyle/>
          <a:p>
            <a:pPr marL="0" marR="0" lvl="0" indent="0" rtl="0" hangingPunct="0">
              <a:lnSpc>
                <a:spcPct val="100000"/>
              </a:lnSpc>
              <a:spcBef>
                <a:spcPts val="0"/>
              </a:spcBef>
              <a:spcAft>
                <a:spcPts val="0"/>
              </a:spcAft>
              <a:buNone/>
              <a:tabLst/>
            </a:pPr>
            <a:r>
              <a:rPr lang="tr-TR" sz="2200" b="1" i="0" u="none" strike="noStrike" kern="1200" cap="none">
                <a:ln>
                  <a:noFill/>
                </a:ln>
                <a:latin typeface="Franklin Gothic Demi Cond" pitchFamily="34"/>
                <a:ea typeface="Microsoft YaHei" pitchFamily="2"/>
                <a:cs typeface="Lucida Sans" pitchFamily="2"/>
              </a:rPr>
              <a:t>Size derslerde hep anlattığımız “Çok çabalarsanız yönetici sekreterliğine kadar yükselebilirsiniz”. Ya da “müdürünüz yoksa yetki devriyle yetkiyi üstlenebilirsiniz” kavramlarının vuku bulmuş halini görüyorsunuz. Sekreterin pozisyon seviyesi “Orta Düzey Yönetici” olarak belirtilmiş.</a:t>
            </a:r>
          </a:p>
          <a:p>
            <a:pPr marL="0" marR="0" lvl="0" indent="0" rtl="0" hangingPunct="0">
              <a:lnSpc>
                <a:spcPct val="100000"/>
              </a:lnSpc>
              <a:spcBef>
                <a:spcPts val="0"/>
              </a:spcBef>
              <a:spcAft>
                <a:spcPts val="0"/>
              </a:spcAft>
              <a:buNone/>
              <a:tabLst/>
            </a:pPr>
            <a:endParaRPr lang="tr-TR" sz="2200" b="1" i="0" u="none" strike="noStrike" kern="1200" cap="none">
              <a:ln>
                <a:noFill/>
              </a:ln>
              <a:latin typeface="Franklin Gothic Demi Cond" pitchFamily="34"/>
              <a:ea typeface="Microsoft YaHei" pitchFamily="2"/>
              <a:cs typeface="Lucida Sans" pitchFamily="2"/>
            </a:endParaRPr>
          </a:p>
          <a:p>
            <a:pPr marL="0" marR="0" lvl="0" indent="0" rtl="0" hangingPunct="0">
              <a:lnSpc>
                <a:spcPct val="100000"/>
              </a:lnSpc>
              <a:spcBef>
                <a:spcPts val="0"/>
              </a:spcBef>
              <a:spcAft>
                <a:spcPts val="0"/>
              </a:spcAft>
              <a:buNone/>
              <a:tabLst/>
            </a:pPr>
            <a:r>
              <a:rPr lang="tr-TR" sz="2200" b="1" i="0" u="none" strike="noStrike" kern="1200" cap="none">
                <a:ln>
                  <a:noFill/>
                </a:ln>
                <a:latin typeface="Franklin Gothic Demi Cond" pitchFamily="34"/>
                <a:ea typeface="Microsoft YaHei" pitchFamily="2"/>
                <a:cs typeface="Lucida Sans" pitchFamily="2"/>
              </a:rPr>
              <a:t>Derslerinizde size anlatılan her şeyin firmalar farkında. Sizin farkınız da. Makamınızı yükseltmekte alçaltmakta sizin elinizde.</a:t>
            </a:r>
          </a:p>
        </p:txBody>
      </p:sp>
      <p:sp>
        <p:nvSpPr>
          <p:cNvPr id="4" name="Metin kutusu 3">
            <a:extLst>
              <a:ext uri="{FF2B5EF4-FFF2-40B4-BE49-F238E27FC236}">
                <a16:creationId xmlns:a16="http://schemas.microsoft.com/office/drawing/2014/main" id="{B426B4FD-5B4E-28BA-71C7-0970838DBB72}"/>
              </a:ext>
            </a:extLst>
          </p:cNvPr>
          <p:cNvSpPr txBox="1"/>
          <p:nvPr/>
        </p:nvSpPr>
        <p:spPr>
          <a:xfrm>
            <a:off x="313560" y="-31680"/>
            <a:ext cx="9669600" cy="1358280"/>
          </a:xfrm>
          <a:prstGeom prst="rect">
            <a:avLst/>
          </a:prstGeom>
          <a:noFill/>
          <a:ln>
            <a:noFill/>
          </a:ln>
        </p:spPr>
        <p:txBody>
          <a:bodyPr vert="horz" wrap="square" lIns="90000" tIns="45000" rIns="90000" bIns="45000" anchorCtr="0" compatLnSpc="0">
            <a:spAutoFit/>
          </a:bodyPr>
          <a:lstStyle/>
          <a:p>
            <a:pPr marL="0" marR="0" lvl="0" indent="0" rtl="0" hangingPunct="0">
              <a:lnSpc>
                <a:spcPct val="100000"/>
              </a:lnSpc>
              <a:spcBef>
                <a:spcPts val="0"/>
              </a:spcBef>
              <a:spcAft>
                <a:spcPts val="0"/>
              </a:spcAft>
              <a:buNone/>
              <a:tabLst/>
            </a:pPr>
            <a:r>
              <a:rPr lang="tr-TR" sz="4400" b="1" i="0" u="none" strike="noStrike" kern="1200" cap="none">
                <a:ln>
                  <a:noFill/>
                </a:ln>
                <a:solidFill>
                  <a:srgbClr val="C9211E"/>
                </a:solidFill>
                <a:latin typeface="Franklin Gothic Demi Cond" pitchFamily="34"/>
                <a:ea typeface="Microsoft YaHei" pitchFamily="2"/>
                <a:cs typeface="Lucida Sans" pitchFamily="2"/>
              </a:rPr>
              <a:t>ORTA DÜZEY YÖNETİCİ (SEKRETER) ARANIYOR!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name="page12">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785FBAD-98F0-8D14-3D06-B5C2FC4B1B65}"/>
              </a:ext>
            </a:extLst>
          </p:cNvPr>
          <p:cNvSpPr txBox="1">
            <a:spLocks noGrp="1"/>
          </p:cNvSpPr>
          <p:nvPr>
            <p:ph type="title" idx="4294967295"/>
          </p:nvPr>
        </p:nvSpPr>
        <p:spPr>
          <a:xfrm>
            <a:off x="693964" y="225425"/>
            <a:ext cx="8378599" cy="947738"/>
          </a:xfrm>
        </p:spPr>
        <p:txBody>
          <a:bodyPr vert="horz"/>
          <a:lstStyle/>
          <a:p>
            <a:pPr lvl="0"/>
            <a:r>
              <a:rPr lang="tr-TR" b="1" dirty="0">
                <a:solidFill>
                  <a:srgbClr val="C9211E"/>
                </a:solidFill>
                <a:latin typeface="Franklin Gothic Demi Cond" pitchFamily="34"/>
              </a:rPr>
              <a:t>ÖZEL SEKTÖR İÇİN TECRÜBE?</a:t>
            </a:r>
          </a:p>
        </p:txBody>
      </p:sp>
      <p:sp>
        <p:nvSpPr>
          <p:cNvPr id="3" name="Metin Yer Tutucusu 2">
            <a:extLst>
              <a:ext uri="{FF2B5EF4-FFF2-40B4-BE49-F238E27FC236}">
                <a16:creationId xmlns:a16="http://schemas.microsoft.com/office/drawing/2014/main" id="{43586863-38AA-3C6D-7EA9-1AD75E298B08}"/>
              </a:ext>
            </a:extLst>
          </p:cNvPr>
          <p:cNvSpPr txBox="1">
            <a:spLocks noGrp="1"/>
          </p:cNvSpPr>
          <p:nvPr>
            <p:ph type="body" idx="4294967295"/>
          </p:nvPr>
        </p:nvSpPr>
        <p:spPr>
          <a:xfrm>
            <a:off x="0" y="1327150"/>
            <a:ext cx="9072563" cy="3287713"/>
          </a:xfrm>
        </p:spPr>
        <p:txBody>
          <a:bodyPr vert="horz">
            <a:normAutofit/>
          </a:bodyPr>
          <a:lstStyle/>
          <a:p>
            <a:pPr lvl="0" algn="just"/>
            <a:r>
              <a:rPr lang="tr-TR" sz="1800" b="1" dirty="0">
                <a:solidFill>
                  <a:srgbClr val="000000"/>
                </a:solidFill>
              </a:rPr>
              <a:t>Kimse size “Hadi siz okulu bitirdiniz buyurun yönetici sekreteri/makam sekreteri olun” demeyecektir. En temelden tecrübesiz şekilde başladığınız bu yolculuk sizin de çabalarınızla hayallerinizin ötesine evrilebilir. İlk olarak temelden başladığınız sekreterlik göreviniz işinizi müthiş yapmanızla birlikte bambaşka bir noktaya gelebilir.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name="page13">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C390BAC-188C-A034-7517-594A3878CDCB}"/>
              </a:ext>
            </a:extLst>
          </p:cNvPr>
          <p:cNvSpPr txBox="1">
            <a:spLocks noGrp="1"/>
          </p:cNvSpPr>
          <p:nvPr>
            <p:ph type="title" idx="4294967295"/>
          </p:nvPr>
        </p:nvSpPr>
        <p:spPr>
          <a:xfrm>
            <a:off x="0" y="225425"/>
            <a:ext cx="9072563" cy="947738"/>
          </a:xfrm>
        </p:spPr>
        <p:txBody>
          <a:bodyPr vert="horz"/>
          <a:lstStyle/>
          <a:p>
            <a:pPr lvl="0"/>
            <a:r>
              <a:rPr lang="tr-TR" b="1">
                <a:solidFill>
                  <a:srgbClr val="C9211E"/>
                </a:solidFill>
                <a:latin typeface="Franklin Gothic Demi Cond" pitchFamily="34"/>
              </a:rPr>
              <a:t>KPSS KONU DAĞILIMI</a:t>
            </a:r>
          </a:p>
        </p:txBody>
      </p:sp>
      <p:sp>
        <p:nvSpPr>
          <p:cNvPr id="3" name="Metin Yer Tutucusu 2">
            <a:extLst>
              <a:ext uri="{FF2B5EF4-FFF2-40B4-BE49-F238E27FC236}">
                <a16:creationId xmlns:a16="http://schemas.microsoft.com/office/drawing/2014/main" id="{FFBD920E-F017-EB05-511B-401A13425D3E}"/>
              </a:ext>
            </a:extLst>
          </p:cNvPr>
          <p:cNvSpPr txBox="1">
            <a:spLocks noGrp="1"/>
          </p:cNvSpPr>
          <p:nvPr>
            <p:ph type="body" idx="4294967295"/>
          </p:nvPr>
        </p:nvSpPr>
        <p:spPr>
          <a:xfrm>
            <a:off x="6916738" y="1266825"/>
            <a:ext cx="3163887" cy="3287713"/>
          </a:xfrm>
        </p:spPr>
        <p:txBody>
          <a:bodyPr vert="horz"/>
          <a:lstStyle/>
          <a:p>
            <a:pPr lvl="0"/>
            <a:r>
              <a:rPr lang="tr-TR" b="1"/>
              <a:t>Türkçe kısmı 30 sorudan oluşmaktadır.</a:t>
            </a:r>
          </a:p>
        </p:txBody>
      </p:sp>
      <p:pic>
        <p:nvPicPr>
          <p:cNvPr id="4" name="Resim 3">
            <a:extLst>
              <a:ext uri="{FF2B5EF4-FFF2-40B4-BE49-F238E27FC236}">
                <a16:creationId xmlns:a16="http://schemas.microsoft.com/office/drawing/2014/main" id="{F7495C09-1CC2-09CD-3BF2-B219A3A2D72F}"/>
              </a:ext>
            </a:extLst>
          </p:cNvPr>
          <p:cNvPicPr>
            <a:picLocks noChangeAspect="1"/>
          </p:cNvPicPr>
          <p:nvPr/>
        </p:nvPicPr>
        <p:blipFill>
          <a:blip r:embed="rId3">
            <a:lum/>
            <a:alphaModFix/>
          </a:blip>
          <a:srcRect/>
          <a:stretch>
            <a:fillRect/>
          </a:stretch>
        </p:blipFill>
        <p:spPr>
          <a:xfrm>
            <a:off x="156600" y="1172520"/>
            <a:ext cx="6868080" cy="3709723"/>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name="page14">
    <p:spTree>
      <p:nvGrpSpPr>
        <p:cNvPr id="1" name=""/>
        <p:cNvGrpSpPr/>
        <p:nvPr/>
      </p:nvGrpSpPr>
      <p:grpSpPr>
        <a:xfrm>
          <a:off x="0" y="0"/>
          <a:ext cx="0" cy="0"/>
          <a:chOff x="0" y="0"/>
          <a:chExt cx="0" cy="0"/>
        </a:xfrm>
      </p:grpSpPr>
      <p:pic>
        <p:nvPicPr>
          <p:cNvPr id="2" name="Resim Yer Tutucusu 1">
            <a:extLst>
              <a:ext uri="{FF2B5EF4-FFF2-40B4-BE49-F238E27FC236}">
                <a16:creationId xmlns:a16="http://schemas.microsoft.com/office/drawing/2014/main" id="{DE9E4221-7328-0A86-3625-840A3C4AFAC4}"/>
              </a:ext>
            </a:extLst>
          </p:cNvPr>
          <p:cNvPicPr>
            <a:picLocks noGrp="1" noChangeAspect="1"/>
          </p:cNvPicPr>
          <p:nvPr>
            <p:ph type="pic" idx="4294967295"/>
          </p:nvPr>
        </p:nvPicPr>
        <p:blipFill>
          <a:blip r:embed="rId3">
            <a:lum/>
            <a:alphaModFix/>
          </a:blip>
          <a:srcRect/>
          <a:stretch>
            <a:fillRect/>
          </a:stretch>
        </p:blipFill>
        <p:spPr>
          <a:xfrm>
            <a:off x="0" y="20638"/>
            <a:ext cx="4090307" cy="4918755"/>
          </a:xfrm>
        </p:spPr>
      </p:pic>
      <p:sp>
        <p:nvSpPr>
          <p:cNvPr id="3" name="Metin kutusu 2">
            <a:extLst>
              <a:ext uri="{FF2B5EF4-FFF2-40B4-BE49-F238E27FC236}">
                <a16:creationId xmlns:a16="http://schemas.microsoft.com/office/drawing/2014/main" id="{E6BDF495-27CD-06F6-C0B9-E15AE16E222C}"/>
              </a:ext>
            </a:extLst>
          </p:cNvPr>
          <p:cNvSpPr txBox="1"/>
          <p:nvPr/>
        </p:nvSpPr>
        <p:spPr>
          <a:xfrm>
            <a:off x="4572000" y="269332"/>
            <a:ext cx="5428980" cy="3276366"/>
          </a:xfrm>
          <a:prstGeom prst="rect">
            <a:avLst/>
          </a:prstGeom>
          <a:noFill/>
          <a:ln>
            <a:noFill/>
          </a:ln>
        </p:spPr>
        <p:txBody>
          <a:bodyPr vert="horz" wrap="square" lIns="90000" tIns="45000" rIns="90000" bIns="45000" anchorCtr="0" compatLnSpc="0">
            <a:spAutoFit/>
          </a:bodyPr>
          <a:lstStyle/>
          <a:p>
            <a:pPr marL="0" marR="0" lvl="0" indent="0" rtl="0" hangingPunct="0">
              <a:lnSpc>
                <a:spcPct val="100000"/>
              </a:lnSpc>
              <a:spcBef>
                <a:spcPts val="0"/>
              </a:spcBef>
              <a:spcAft>
                <a:spcPts val="0"/>
              </a:spcAft>
              <a:buNone/>
              <a:tabLst/>
            </a:pPr>
            <a:r>
              <a:rPr lang="tr-TR" sz="1800" b="1" i="0" u="none" strike="noStrike" kern="1200" cap="none" dirty="0">
                <a:ln>
                  <a:noFill/>
                </a:ln>
                <a:latin typeface="Liberation Sans" pitchFamily="18"/>
                <a:ea typeface="Microsoft YaHei" pitchFamily="2"/>
                <a:cs typeface="Lucida Sans" pitchFamily="2"/>
              </a:rPr>
              <a:t>Matematik kısmı 25 sorudan oluşmaktadır. Konuların bolluğu gözünüzü korkutmasın. </a:t>
            </a:r>
          </a:p>
          <a:p>
            <a:pPr marL="0" marR="0" lvl="0" indent="0" rtl="0" hangingPunct="0">
              <a:lnSpc>
                <a:spcPct val="100000"/>
              </a:lnSpc>
              <a:spcBef>
                <a:spcPts val="0"/>
              </a:spcBef>
              <a:spcAft>
                <a:spcPts val="0"/>
              </a:spcAft>
              <a:buNone/>
              <a:tabLst/>
            </a:pPr>
            <a:endParaRPr lang="tr-TR" b="1" dirty="0">
              <a:latin typeface="Liberation Sans" pitchFamily="18"/>
              <a:ea typeface="Microsoft YaHei" pitchFamily="2"/>
              <a:cs typeface="Lucida Sans" pitchFamily="2"/>
            </a:endParaRPr>
          </a:p>
          <a:p>
            <a:pPr marL="0" marR="0" lvl="0" indent="0" rtl="0" hangingPunct="0">
              <a:lnSpc>
                <a:spcPct val="100000"/>
              </a:lnSpc>
              <a:spcBef>
                <a:spcPts val="0"/>
              </a:spcBef>
              <a:spcAft>
                <a:spcPts val="0"/>
              </a:spcAft>
              <a:buNone/>
              <a:tabLst/>
            </a:pPr>
            <a:r>
              <a:rPr lang="tr-TR" sz="1800" b="1" i="0" u="none" strike="noStrike" kern="1200" cap="none" dirty="0">
                <a:ln>
                  <a:noFill/>
                </a:ln>
                <a:latin typeface="Liberation Sans" pitchFamily="18"/>
                <a:ea typeface="Microsoft YaHei" pitchFamily="2"/>
                <a:cs typeface="Lucida Sans" pitchFamily="2"/>
              </a:rPr>
              <a:t>Eğer daha önce giren ya da sorulara bakan varsa matematiğin ilk 5-7 sorusunun aşırı kolay 5 sorusunun kolay olduğunu bilecektir. Yani ortalama 10 net için lise matematik bilgilerinizi hatırlamanız yeterli. </a:t>
            </a:r>
          </a:p>
          <a:p>
            <a:pPr marL="0" marR="0" lvl="0" indent="0" rtl="0" hangingPunct="0">
              <a:lnSpc>
                <a:spcPct val="100000"/>
              </a:lnSpc>
              <a:spcBef>
                <a:spcPts val="0"/>
              </a:spcBef>
              <a:spcAft>
                <a:spcPts val="0"/>
              </a:spcAft>
              <a:buNone/>
              <a:tabLst/>
            </a:pPr>
            <a:endParaRPr lang="tr-TR" b="1" dirty="0">
              <a:latin typeface="Liberation Sans" pitchFamily="18"/>
              <a:ea typeface="Microsoft YaHei" pitchFamily="2"/>
              <a:cs typeface="Lucida Sans" pitchFamily="2"/>
            </a:endParaRPr>
          </a:p>
          <a:p>
            <a:pPr marL="0" marR="0" lvl="0" indent="0" rtl="0" hangingPunct="0">
              <a:lnSpc>
                <a:spcPct val="100000"/>
              </a:lnSpc>
              <a:spcBef>
                <a:spcPts val="0"/>
              </a:spcBef>
              <a:spcAft>
                <a:spcPts val="0"/>
              </a:spcAft>
              <a:buNone/>
              <a:tabLst/>
            </a:pPr>
            <a:r>
              <a:rPr lang="tr-TR" sz="1800" b="1" i="0" u="none" strike="noStrike" kern="1200" cap="none" dirty="0">
                <a:ln>
                  <a:noFill/>
                </a:ln>
                <a:latin typeface="Liberation Sans" pitchFamily="18"/>
                <a:ea typeface="Microsoft YaHei" pitchFamily="2"/>
                <a:cs typeface="Lucida Sans" pitchFamily="2"/>
              </a:rPr>
              <a:t>Tabii siz buna güvenip matematik çalışmamazlık yapmayın. Önce çıkmış sorulara bakarak matematik düzeyinizi ölçün.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name="page15">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FE32D2A-6373-E372-B031-802E2CE953D1}"/>
              </a:ext>
            </a:extLst>
          </p:cNvPr>
          <p:cNvSpPr txBox="1">
            <a:spLocks noGrp="1"/>
          </p:cNvSpPr>
          <p:nvPr>
            <p:ph type="title" idx="4294967295"/>
          </p:nvPr>
        </p:nvSpPr>
        <p:spPr>
          <a:xfrm>
            <a:off x="5306785" y="432707"/>
            <a:ext cx="4773839" cy="2947307"/>
          </a:xfrm>
        </p:spPr>
        <p:txBody>
          <a:bodyPr vert="horz">
            <a:normAutofit/>
          </a:bodyPr>
          <a:lstStyle/>
          <a:p>
            <a:pPr lvl="0"/>
            <a:r>
              <a:rPr lang="tr-TR" sz="1800" b="1" dirty="0"/>
              <a:t>Tarih 27 sorudan oluşmaktadır. Genel de öğrenciler matematik için korkarlar fakat bu sınavlar da korkulması gereken kısım tarihtir. Ezber ve mantığınızı sonuna kadar ölçer. Bu yüzden tarihe iyi çalışmalısınız.</a:t>
            </a:r>
          </a:p>
        </p:txBody>
      </p:sp>
      <p:pic>
        <p:nvPicPr>
          <p:cNvPr id="3" name="Resim Yer Tutucusu 2">
            <a:extLst>
              <a:ext uri="{FF2B5EF4-FFF2-40B4-BE49-F238E27FC236}">
                <a16:creationId xmlns:a16="http://schemas.microsoft.com/office/drawing/2014/main" id="{B552EA0F-0B82-4EC6-7B8D-39E38F4E6109}"/>
              </a:ext>
            </a:extLst>
          </p:cNvPr>
          <p:cNvPicPr>
            <a:picLocks noGrp="1" noChangeAspect="1"/>
          </p:cNvPicPr>
          <p:nvPr>
            <p:ph type="pic" idx="4294967295"/>
          </p:nvPr>
        </p:nvPicPr>
        <p:blipFill>
          <a:blip r:embed="rId3">
            <a:lum/>
            <a:alphaModFix/>
          </a:blip>
          <a:srcRect/>
          <a:stretch>
            <a:fillRect/>
          </a:stretch>
        </p:blipFill>
        <p:spPr>
          <a:xfrm>
            <a:off x="0" y="63500"/>
            <a:ext cx="5184775" cy="4875893"/>
          </a:xfr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name="page16">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73B39B3-8509-2405-F8D8-CCBC230E2FB0}"/>
              </a:ext>
            </a:extLst>
          </p:cNvPr>
          <p:cNvSpPr txBox="1">
            <a:spLocks noGrp="1"/>
          </p:cNvSpPr>
          <p:nvPr>
            <p:ph type="title" idx="4294967295"/>
          </p:nvPr>
        </p:nvSpPr>
        <p:spPr>
          <a:xfrm>
            <a:off x="0" y="65088"/>
            <a:ext cx="9072563" cy="1268412"/>
          </a:xfrm>
        </p:spPr>
        <p:txBody>
          <a:bodyPr vert="horz"/>
          <a:lstStyle/>
          <a:p>
            <a:pPr lvl="0"/>
            <a:r>
              <a:rPr lang="tr-TR" b="1">
                <a:solidFill>
                  <a:srgbClr val="C9211E"/>
                </a:solidFill>
                <a:latin typeface="Franklin Gothic Demi Cond" pitchFamily="34"/>
              </a:rPr>
              <a:t>COĞRAFYA, VATANDAŞLIK, GÜNCEL BİLGİLER</a:t>
            </a:r>
          </a:p>
        </p:txBody>
      </p:sp>
      <p:sp>
        <p:nvSpPr>
          <p:cNvPr id="3" name="Metin Yer Tutucusu 2">
            <a:extLst>
              <a:ext uri="{FF2B5EF4-FFF2-40B4-BE49-F238E27FC236}">
                <a16:creationId xmlns:a16="http://schemas.microsoft.com/office/drawing/2014/main" id="{D2A258D6-DC87-D6DB-8A5E-A4DA46338BA5}"/>
              </a:ext>
            </a:extLst>
          </p:cNvPr>
          <p:cNvSpPr txBox="1">
            <a:spLocks noGrp="1"/>
          </p:cNvSpPr>
          <p:nvPr>
            <p:ph type="body" idx="4294967295"/>
          </p:nvPr>
        </p:nvSpPr>
        <p:spPr>
          <a:xfrm>
            <a:off x="0" y="1327150"/>
            <a:ext cx="9072563" cy="3287713"/>
          </a:xfrm>
        </p:spPr>
        <p:txBody>
          <a:bodyPr vert="horz">
            <a:normAutofit/>
          </a:bodyPr>
          <a:lstStyle/>
          <a:p>
            <a:pPr lvl="0" algn="just"/>
            <a:r>
              <a:rPr lang="tr-TR" sz="2000" b="1" dirty="0"/>
              <a:t>Son olarak </a:t>
            </a:r>
            <a:r>
              <a:rPr lang="tr-TR" sz="2000" b="1" dirty="0" err="1"/>
              <a:t>önlisans</a:t>
            </a:r>
            <a:r>
              <a:rPr lang="tr-TR" sz="2000" b="1" dirty="0"/>
              <a:t> KPSS’de Coğrafya, vatandaşlık ve güncel bilgilerden soru gelmektedir.  Gerçekten KPSS çalışmak isteyen öğrencilerimiz zaten bu slayta kadar vermiş olduğumuz bilgileri heyecanla dinlediği için geri kalan konuların dağılımını kendisi araştıracaktır. Bu inançtayız.</a:t>
            </a:r>
          </a:p>
          <a:p>
            <a:pPr lvl="0" algn="just">
              <a:buSzPct val="45000"/>
              <a:buFont typeface="OpenSymbol"/>
              <a:buChar char="●"/>
            </a:pPr>
            <a:r>
              <a:rPr lang="tr-TR" sz="2000" b="1" dirty="0"/>
              <a:t>Bu konularla birlikte toplam soru sayısı 120’dir.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111B55-D8DA-9723-3325-2D633AC3D31E}"/>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C9C62787-03D5-931E-CD3F-BB8713613BE7}"/>
              </a:ext>
            </a:extLst>
          </p:cNvPr>
          <p:cNvSpPr txBox="1">
            <a:spLocks noGrp="1"/>
          </p:cNvSpPr>
          <p:nvPr>
            <p:ph type="title" idx="4294967295"/>
          </p:nvPr>
        </p:nvSpPr>
        <p:spPr>
          <a:xfrm>
            <a:off x="0" y="225425"/>
            <a:ext cx="9072563" cy="458780"/>
          </a:xfrm>
        </p:spPr>
        <p:txBody>
          <a:bodyPr vert="horz">
            <a:spAutoFit/>
          </a:bodyPr>
          <a:lstStyle/>
          <a:p>
            <a:pPr lvl="0" algn="ctr"/>
            <a:r>
              <a:rPr lang="tr-TR" b="1" dirty="0">
                <a:solidFill>
                  <a:srgbClr val="C9211E"/>
                </a:solidFill>
                <a:latin typeface="Franklin Gothic Demi Cond" pitchFamily="34"/>
              </a:rPr>
              <a:t>              TDS BÖLÜM HOCALARI</a:t>
            </a:r>
          </a:p>
        </p:txBody>
      </p:sp>
      <p:sp>
        <p:nvSpPr>
          <p:cNvPr id="3" name="Metin Yer Tutucusu 2">
            <a:extLst>
              <a:ext uri="{FF2B5EF4-FFF2-40B4-BE49-F238E27FC236}">
                <a16:creationId xmlns:a16="http://schemas.microsoft.com/office/drawing/2014/main" id="{111298B9-88B9-CD4B-9B0B-672B540EFF24}"/>
              </a:ext>
            </a:extLst>
          </p:cNvPr>
          <p:cNvSpPr txBox="1">
            <a:spLocks noGrp="1"/>
          </p:cNvSpPr>
          <p:nvPr>
            <p:ph type="body" idx="4294967295"/>
          </p:nvPr>
        </p:nvSpPr>
        <p:spPr>
          <a:xfrm>
            <a:off x="1159329" y="1327150"/>
            <a:ext cx="7913234" cy="3287713"/>
          </a:xfrm>
        </p:spPr>
        <p:txBody>
          <a:bodyPr vert="horz">
            <a:normAutofit/>
          </a:bodyPr>
          <a:lstStyle/>
          <a:p>
            <a:pPr lvl="0" algn="ctr"/>
            <a:r>
              <a:rPr lang="tr-TR" sz="2000" b="1" dirty="0">
                <a:solidFill>
                  <a:srgbClr val="000000"/>
                </a:solidFill>
                <a:latin typeface="Franklin Gothic Demi Cond" pitchFamily="34"/>
              </a:rPr>
              <a:t>Doç. Dr. Yunus </a:t>
            </a:r>
            <a:r>
              <a:rPr lang="tr-TR" sz="2000" b="1" dirty="0" err="1">
                <a:solidFill>
                  <a:srgbClr val="000000"/>
                </a:solidFill>
                <a:latin typeface="Franklin Gothic Demi Cond" pitchFamily="34"/>
              </a:rPr>
              <a:t>Düger</a:t>
            </a:r>
            <a:endParaRPr lang="tr-TR" sz="2000" b="1" dirty="0">
              <a:solidFill>
                <a:srgbClr val="000000"/>
              </a:solidFill>
              <a:latin typeface="Franklin Gothic Demi Cond" pitchFamily="34"/>
            </a:endParaRPr>
          </a:p>
          <a:p>
            <a:pPr lvl="0" algn="ctr"/>
            <a:r>
              <a:rPr lang="tr-TR" sz="2000" b="1" dirty="0">
                <a:solidFill>
                  <a:srgbClr val="000000"/>
                </a:solidFill>
                <a:latin typeface="Franklin Gothic Demi Cond" pitchFamily="34"/>
              </a:rPr>
              <a:t>Öğr. Gör. Anıl Taflan</a:t>
            </a:r>
          </a:p>
          <a:p>
            <a:pPr lvl="0" algn="ctr"/>
            <a:r>
              <a:rPr lang="tr-TR" sz="2000" b="1" dirty="0">
                <a:solidFill>
                  <a:srgbClr val="000000"/>
                </a:solidFill>
                <a:latin typeface="Franklin Gothic Demi Cond" pitchFamily="34"/>
              </a:rPr>
              <a:t>Öğr. Gör. Kamil Güneş</a:t>
            </a:r>
          </a:p>
          <a:p>
            <a:pPr lvl="0" algn="ctr"/>
            <a:r>
              <a:rPr lang="tr-TR" sz="2000" b="1" dirty="0">
                <a:solidFill>
                  <a:srgbClr val="000000"/>
                </a:solidFill>
                <a:latin typeface="Franklin Gothic Demi Cond" pitchFamily="34"/>
              </a:rPr>
              <a:t>Öğr. Gör. Semih Baş</a:t>
            </a:r>
            <a:endParaRPr lang="tr-TR" sz="1800" b="1" dirty="0">
              <a:solidFill>
                <a:srgbClr val="000000"/>
              </a:solidFill>
              <a:latin typeface="Franklin Gothic Demi Cond" pitchFamily="34"/>
            </a:endParaRPr>
          </a:p>
        </p:txBody>
      </p:sp>
    </p:spTree>
    <p:extLst>
      <p:ext uri="{BB962C8B-B14F-4D97-AF65-F5344CB8AC3E}">
        <p14:creationId xmlns:p14="http://schemas.microsoft.com/office/powerpoint/2010/main" val="26253844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name="page17">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E777DAC-8CEB-58CB-42AA-50F3C861F983}"/>
              </a:ext>
            </a:extLst>
          </p:cNvPr>
          <p:cNvSpPr txBox="1">
            <a:spLocks noGrp="1"/>
          </p:cNvSpPr>
          <p:nvPr>
            <p:ph type="title" idx="4294967295"/>
          </p:nvPr>
        </p:nvSpPr>
        <p:spPr>
          <a:xfrm>
            <a:off x="0" y="225425"/>
            <a:ext cx="9072563" cy="947738"/>
          </a:xfrm>
        </p:spPr>
        <p:txBody>
          <a:bodyPr vert="horz"/>
          <a:lstStyle/>
          <a:p>
            <a:pPr lvl="0"/>
            <a:r>
              <a:rPr lang="tr-TR" b="1">
                <a:solidFill>
                  <a:srgbClr val="C9211E"/>
                </a:solidFill>
                <a:latin typeface="Franklin Gothic Demi Cond" pitchFamily="34"/>
              </a:rPr>
              <a:t>TEŞEKKÜR</a:t>
            </a:r>
          </a:p>
        </p:txBody>
      </p:sp>
      <p:sp>
        <p:nvSpPr>
          <p:cNvPr id="3" name="Metin Yer Tutucusu 2">
            <a:extLst>
              <a:ext uri="{FF2B5EF4-FFF2-40B4-BE49-F238E27FC236}">
                <a16:creationId xmlns:a16="http://schemas.microsoft.com/office/drawing/2014/main" id="{44F7C050-9B09-0321-AF6A-B940B2EC8396}"/>
              </a:ext>
            </a:extLst>
          </p:cNvPr>
          <p:cNvSpPr txBox="1">
            <a:spLocks noGrp="1"/>
          </p:cNvSpPr>
          <p:nvPr>
            <p:ph type="body" idx="4294967295"/>
          </p:nvPr>
        </p:nvSpPr>
        <p:spPr>
          <a:xfrm>
            <a:off x="636814" y="1327150"/>
            <a:ext cx="8435749" cy="3287713"/>
          </a:xfrm>
        </p:spPr>
        <p:txBody>
          <a:bodyPr vert="horz">
            <a:normAutofit/>
          </a:bodyPr>
          <a:lstStyle/>
          <a:p>
            <a:pPr lvl="0" algn="just"/>
            <a:r>
              <a:rPr lang="tr-TR" sz="1800" b="1" dirty="0">
                <a:latin typeface="Franklin Gothic Demi Cond" pitchFamily="34"/>
              </a:rPr>
              <a:t>Bölüm hocalarınız olarak yanınızdayız. Sizden tek ricamız dersleriniz için çabalamanız ve BİR AN ÖNCE KPSS ÇALIŞMAYA BAŞLAMANIZDIR. HER ÖĞRENCİ DAHA ÇOK VAR DİYEREK HATA YAPIYOR. SİZDEN ÖNCEKİLERDEN DE BU HATAYA DÜŞTÜ.</a:t>
            </a:r>
          </a:p>
          <a:p>
            <a:pPr lvl="0" algn="just"/>
            <a:endParaRPr lang="tr-TR" sz="1800" b="1" dirty="0">
              <a:latin typeface="Franklin Gothic Demi Cond" pitchFamily="34"/>
            </a:endParaRPr>
          </a:p>
          <a:p>
            <a:pPr lvl="0" algn="just">
              <a:buSzPct val="45000"/>
              <a:buFont typeface="OpenSymbol"/>
              <a:buChar char="●"/>
            </a:pPr>
            <a:r>
              <a:rPr lang="tr-TR" sz="1800" b="1" dirty="0">
                <a:latin typeface="Franklin Gothic Demi Cond" pitchFamily="34"/>
              </a:rPr>
              <a:t>Oturuma katılıp faydalandığınız için teşekkür ederiz.</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E07FC51B-ECE8-2A21-F9BD-2D4822B0BD7C}"/>
              </a:ext>
            </a:extLst>
          </p:cNvPr>
          <p:cNvSpPr txBox="1"/>
          <p:nvPr/>
        </p:nvSpPr>
        <p:spPr>
          <a:xfrm>
            <a:off x="1134836" y="511352"/>
            <a:ext cx="6376306" cy="3877985"/>
          </a:xfrm>
          <a:prstGeom prst="rect">
            <a:avLst/>
          </a:prstGeom>
          <a:noFill/>
        </p:spPr>
        <p:txBody>
          <a:bodyPr wrap="square">
            <a:spAutoFit/>
          </a:bodyPr>
          <a:lstStyle/>
          <a:p>
            <a:pPr algn="ctr"/>
            <a:r>
              <a:rPr lang="tr-TR" sz="2000" b="1" i="0" dirty="0">
                <a:solidFill>
                  <a:srgbClr val="FF0000"/>
                </a:solidFill>
                <a:effectLst/>
                <a:latin typeface="Tahoma" panose="020B0604030504040204" pitchFamily="34" charset="0"/>
                <a:ea typeface="Tahoma" panose="020B0604030504040204" pitchFamily="34" charset="0"/>
                <a:cs typeface="Tahoma" panose="020B0604030504040204" pitchFamily="34" charset="0"/>
              </a:rPr>
              <a:t>Tıbbi Sekreterlik Ne Demek?</a:t>
            </a:r>
          </a:p>
          <a:p>
            <a:pPr algn="just"/>
            <a:endParaRPr lang="tr-TR" b="0" i="0" dirty="0">
              <a:solidFill>
                <a:srgbClr val="333333"/>
              </a:solidFill>
              <a:effectLst/>
              <a:latin typeface="Tahoma" panose="020B0604030504040204" pitchFamily="34" charset="0"/>
              <a:ea typeface="Tahoma" panose="020B0604030504040204" pitchFamily="34" charset="0"/>
              <a:cs typeface="Tahoma" panose="020B0604030504040204" pitchFamily="34" charset="0"/>
            </a:endParaRPr>
          </a:p>
          <a:p>
            <a:pPr algn="just"/>
            <a:r>
              <a:rPr lang="tr-TR" sz="2000" b="1" i="0" dirty="0">
                <a:solidFill>
                  <a:srgbClr val="333333"/>
                </a:solidFill>
                <a:effectLst/>
                <a:latin typeface="Tahoma" panose="020B0604030504040204" pitchFamily="34" charset="0"/>
                <a:ea typeface="Tahoma" panose="020B0604030504040204" pitchFamily="34" charset="0"/>
                <a:cs typeface="Tahoma" panose="020B0604030504040204" pitchFamily="34" charset="0"/>
              </a:rPr>
              <a:t>Tıbbi sekreter, sağlık kuruluşları veya özel muayenehanelerde hastaları kabul etme, kayıtlarını tutma ve genel ofis işleyişini sağlamakla yükümlü kişilere verilen mesleki unvandır.</a:t>
            </a:r>
          </a:p>
          <a:p>
            <a:pPr algn="just"/>
            <a:endParaRPr lang="tr-TR" b="1" i="0" dirty="0">
              <a:solidFill>
                <a:srgbClr val="333333"/>
              </a:solidFill>
              <a:effectLst/>
              <a:latin typeface="Tahoma" panose="020B0604030504040204" pitchFamily="34" charset="0"/>
              <a:ea typeface="Tahoma" panose="020B0604030504040204" pitchFamily="34" charset="0"/>
              <a:cs typeface="Tahoma" panose="020B0604030504040204" pitchFamily="34" charset="0"/>
            </a:endParaRPr>
          </a:p>
          <a:p>
            <a:pPr algn="l"/>
            <a:endParaRPr lang="tr-TR" dirty="0">
              <a:solidFill>
                <a:srgbClr val="333333"/>
              </a:solidFill>
              <a:latin typeface="Roboto" panose="02000000000000000000" pitchFamily="2" charset="0"/>
            </a:endParaRPr>
          </a:p>
          <a:p>
            <a:pPr algn="l"/>
            <a:endParaRPr lang="tr-TR" b="0" i="0" dirty="0">
              <a:solidFill>
                <a:srgbClr val="333333"/>
              </a:solidFill>
              <a:effectLst/>
              <a:latin typeface="Roboto" panose="02000000000000000000" pitchFamily="2" charset="0"/>
            </a:endParaRPr>
          </a:p>
          <a:p>
            <a:pPr algn="l"/>
            <a:endParaRPr lang="tr-TR" dirty="0">
              <a:solidFill>
                <a:srgbClr val="333333"/>
              </a:solidFill>
              <a:latin typeface="Roboto" panose="02000000000000000000" pitchFamily="2" charset="0"/>
            </a:endParaRPr>
          </a:p>
          <a:p>
            <a:pPr algn="l"/>
            <a:endParaRPr lang="tr-TR" b="0" i="0" dirty="0">
              <a:solidFill>
                <a:srgbClr val="333333"/>
              </a:solidFill>
              <a:effectLst/>
              <a:latin typeface="Roboto" panose="02000000000000000000" pitchFamily="2" charset="0"/>
            </a:endParaRPr>
          </a:p>
          <a:p>
            <a:pPr algn="l"/>
            <a:endParaRPr lang="tr-TR" b="0" i="0" dirty="0">
              <a:solidFill>
                <a:srgbClr val="333333"/>
              </a:solidFill>
              <a:effectLst/>
              <a:latin typeface="Roboto" panose="02000000000000000000" pitchFamily="2" charset="0"/>
            </a:endParaRPr>
          </a:p>
        </p:txBody>
      </p:sp>
    </p:spTree>
    <p:extLst>
      <p:ext uri="{BB962C8B-B14F-4D97-AF65-F5344CB8AC3E}">
        <p14:creationId xmlns:p14="http://schemas.microsoft.com/office/powerpoint/2010/main" val="3660318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37E97E41-AD0E-B641-77ED-4B8BCCD4E1F5}"/>
              </a:ext>
            </a:extLst>
          </p:cNvPr>
          <p:cNvSpPr txBox="1"/>
          <p:nvPr/>
        </p:nvSpPr>
        <p:spPr>
          <a:xfrm>
            <a:off x="636815" y="163515"/>
            <a:ext cx="8605156" cy="4308872"/>
          </a:xfrm>
          <a:prstGeom prst="rect">
            <a:avLst/>
          </a:prstGeom>
          <a:noFill/>
        </p:spPr>
        <p:txBody>
          <a:bodyPr wrap="square">
            <a:spAutoFit/>
          </a:bodyPr>
          <a:lstStyle/>
          <a:p>
            <a:pPr algn="ctr"/>
            <a:r>
              <a:rPr lang="tr-TR" sz="2800" b="1" i="0" dirty="0">
                <a:solidFill>
                  <a:srgbClr val="FF0000"/>
                </a:solidFill>
                <a:effectLst/>
                <a:latin typeface="Graphik"/>
              </a:rPr>
              <a:t>Meslek olarak sorumluklarınız ve görevleriniz?</a:t>
            </a:r>
          </a:p>
          <a:p>
            <a:pPr algn="ctr"/>
            <a:endParaRPr lang="tr-TR" sz="2800" b="1" i="0" dirty="0">
              <a:solidFill>
                <a:srgbClr val="FF0000"/>
              </a:solidFill>
              <a:effectLst/>
              <a:latin typeface="Graphik"/>
            </a:endParaRPr>
          </a:p>
          <a:p>
            <a:pPr algn="l">
              <a:buFont typeface="Arial" panose="020B0604020202020204" pitchFamily="34" charset="0"/>
              <a:buChar char="•"/>
            </a:pPr>
            <a:r>
              <a:rPr lang="tr-TR" sz="2000" b="1" i="0" dirty="0">
                <a:effectLst/>
                <a:latin typeface="Graphik"/>
              </a:rPr>
              <a:t>Hastalara ödeme ve faturalandırma süreçleri hakkında bilgilendirme yapmak</a:t>
            </a:r>
          </a:p>
          <a:p>
            <a:pPr algn="l">
              <a:buFont typeface="Arial" panose="020B0604020202020204" pitchFamily="34" charset="0"/>
              <a:buChar char="•"/>
            </a:pPr>
            <a:r>
              <a:rPr lang="tr-TR" sz="2000" b="1" i="0" dirty="0">
                <a:effectLst/>
                <a:latin typeface="Graphik"/>
              </a:rPr>
              <a:t>Hasta kayıtlarını oluşturmak ve muayene için yönlendirmede bulunmak</a:t>
            </a:r>
          </a:p>
          <a:p>
            <a:pPr algn="l">
              <a:buFont typeface="Arial" panose="020B0604020202020204" pitchFamily="34" charset="0"/>
              <a:buChar char="•"/>
            </a:pPr>
            <a:r>
              <a:rPr lang="tr-TR" sz="2000" b="1" i="0" dirty="0">
                <a:effectLst/>
                <a:latin typeface="Graphik"/>
              </a:rPr>
              <a:t>Doldurulacak formu hastaya iletmek</a:t>
            </a:r>
          </a:p>
          <a:p>
            <a:pPr algn="l">
              <a:buFont typeface="Arial" panose="020B0604020202020204" pitchFamily="34" charset="0"/>
              <a:buChar char="•"/>
            </a:pPr>
            <a:r>
              <a:rPr lang="tr-TR" sz="2000" b="1" i="0" dirty="0">
                <a:effectLst/>
                <a:latin typeface="Graphik"/>
              </a:rPr>
              <a:t>Doktor takvimini ayarlayarak iş verimini sağlamak</a:t>
            </a:r>
          </a:p>
          <a:p>
            <a:pPr algn="l">
              <a:buFont typeface="Arial" panose="020B0604020202020204" pitchFamily="34" charset="0"/>
              <a:buChar char="•"/>
            </a:pPr>
            <a:r>
              <a:rPr lang="tr-TR" sz="2000" b="1" i="0" dirty="0">
                <a:effectLst/>
                <a:latin typeface="Graphik"/>
              </a:rPr>
              <a:t>Yaklaşan ziyaretlerini hatırlatmak için hastaları aramak</a:t>
            </a:r>
          </a:p>
          <a:p>
            <a:pPr algn="l">
              <a:buFont typeface="Arial" panose="020B0604020202020204" pitchFamily="34" charset="0"/>
              <a:buChar char="•"/>
            </a:pPr>
            <a:r>
              <a:rPr lang="tr-TR" sz="2000" b="1" i="0" dirty="0">
                <a:effectLst/>
                <a:latin typeface="Graphik"/>
              </a:rPr>
              <a:t>Test sonuçlarını ilgili personele iletmek</a:t>
            </a:r>
          </a:p>
          <a:p>
            <a:pPr algn="l">
              <a:buFont typeface="Arial" panose="020B0604020202020204" pitchFamily="34" charset="0"/>
              <a:buChar char="•"/>
            </a:pPr>
            <a:r>
              <a:rPr lang="tr-TR" sz="2000" b="1" i="0" dirty="0">
                <a:effectLst/>
                <a:latin typeface="Graphik"/>
              </a:rPr>
              <a:t>Tıbbi geçmişleri, ameliyat notlarını ve doktorlar tarafından dikte edilen tıbbi raporları kaydetmek,</a:t>
            </a:r>
          </a:p>
          <a:p>
            <a:pPr algn="l">
              <a:buFont typeface="Arial" panose="020B0604020202020204" pitchFamily="34" charset="0"/>
              <a:buChar char="•"/>
            </a:pPr>
            <a:r>
              <a:rPr lang="tr-TR" sz="2000" b="1" i="0" dirty="0">
                <a:effectLst/>
                <a:latin typeface="Graphik"/>
              </a:rPr>
              <a:t>Eksik veya ihtiyaç duyulan malzemelerin kaydını tutmak ve ilgili birime iletmek</a:t>
            </a:r>
          </a:p>
          <a:p>
            <a:pPr algn="l">
              <a:buFont typeface="Arial" panose="020B0604020202020204" pitchFamily="34" charset="0"/>
              <a:buChar char="•"/>
            </a:pPr>
            <a:r>
              <a:rPr lang="tr-TR" sz="2000" b="1" i="0" dirty="0">
                <a:effectLst/>
                <a:latin typeface="Graphik"/>
              </a:rPr>
              <a:t>Hasta mahremiyetini gözetmek</a:t>
            </a:r>
          </a:p>
          <a:p>
            <a:pPr algn="l">
              <a:buFont typeface="Arial" panose="020B0604020202020204" pitchFamily="34" charset="0"/>
              <a:buChar char="•"/>
            </a:pPr>
            <a:r>
              <a:rPr lang="tr-TR" sz="2000" b="1" i="0" dirty="0">
                <a:effectLst/>
                <a:latin typeface="Graphik"/>
              </a:rPr>
              <a:t>Bünyesinde çalıştığı sağlık kurumunun politikalarına uymak</a:t>
            </a:r>
          </a:p>
        </p:txBody>
      </p:sp>
    </p:spTree>
    <p:extLst>
      <p:ext uri="{BB962C8B-B14F-4D97-AF65-F5344CB8AC3E}">
        <p14:creationId xmlns:p14="http://schemas.microsoft.com/office/powerpoint/2010/main" val="791108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page3">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8768F3E-E572-A899-448F-FF372432C587}"/>
              </a:ext>
            </a:extLst>
          </p:cNvPr>
          <p:cNvSpPr txBox="1">
            <a:spLocks noGrp="1"/>
          </p:cNvSpPr>
          <p:nvPr>
            <p:ph type="title" idx="4294967295"/>
          </p:nvPr>
        </p:nvSpPr>
        <p:spPr>
          <a:xfrm>
            <a:off x="0" y="225425"/>
            <a:ext cx="9072563" cy="947738"/>
          </a:xfrm>
        </p:spPr>
        <p:txBody>
          <a:bodyPr vert="horz"/>
          <a:lstStyle/>
          <a:p>
            <a:pPr lvl="0"/>
            <a:r>
              <a:rPr lang="tr-TR">
                <a:solidFill>
                  <a:srgbClr val="C9211E"/>
                </a:solidFill>
                <a:latin typeface="Franklin Gothic Demi Cond" pitchFamily="34"/>
              </a:rPr>
              <a:t>OSMANELİ, BİLECİK DURUMU</a:t>
            </a:r>
          </a:p>
        </p:txBody>
      </p:sp>
      <p:sp>
        <p:nvSpPr>
          <p:cNvPr id="3" name="Metin Yer Tutucusu 2">
            <a:extLst>
              <a:ext uri="{FF2B5EF4-FFF2-40B4-BE49-F238E27FC236}">
                <a16:creationId xmlns:a16="http://schemas.microsoft.com/office/drawing/2014/main" id="{D830A639-3E16-FD8B-1CA2-BF2E8AAD077D}"/>
              </a:ext>
            </a:extLst>
          </p:cNvPr>
          <p:cNvSpPr txBox="1">
            <a:spLocks noGrp="1"/>
          </p:cNvSpPr>
          <p:nvPr>
            <p:ph type="body" idx="4294967295"/>
          </p:nvPr>
        </p:nvSpPr>
        <p:spPr>
          <a:xfrm>
            <a:off x="179614" y="1327150"/>
            <a:ext cx="8892949" cy="3287713"/>
          </a:xfrm>
        </p:spPr>
        <p:txBody>
          <a:bodyPr vert="horz">
            <a:normAutofit/>
          </a:bodyPr>
          <a:lstStyle/>
          <a:p>
            <a:pPr lvl="0" algn="just">
              <a:buSzPct val="45000"/>
              <a:buFont typeface="OpenSymbol"/>
              <a:buChar char="●"/>
            </a:pPr>
            <a:r>
              <a:rPr lang="tr-TR" sz="2400" b="1" dirty="0">
                <a:latin typeface="Franklin Gothic Demi Cond" pitchFamily="34"/>
              </a:rPr>
              <a:t>Bir çoğunuzla tanıştık. Hemen hemen hepiniz büyükşehirlerden geliyorsunuz. Bilecik sizi sıkıyor olabilir. Burayı kariyer merdivenlerin geçilmesi gereken bir basamak olarak görmelisiniz.</a:t>
            </a:r>
          </a:p>
          <a:p>
            <a:pPr marL="0" lvl="0" indent="0" algn="just">
              <a:buSzPct val="45000"/>
              <a:buNone/>
            </a:pPr>
            <a:endParaRPr lang="tr-TR" sz="2400" b="1" dirty="0">
              <a:latin typeface="Franklin Gothic Demi Cond" pitchFamily="34"/>
            </a:endParaRPr>
          </a:p>
          <a:p>
            <a:pPr lvl="0" algn="just">
              <a:buSzPct val="45000"/>
              <a:buFont typeface="OpenSymbol"/>
              <a:buChar char="●"/>
            </a:pPr>
            <a:r>
              <a:rPr lang="tr-TR" sz="2400" b="1" dirty="0">
                <a:latin typeface="Franklin Gothic Demi Cond" pitchFamily="34"/>
              </a:rPr>
              <a:t>Bilecik sizin için bir fırsat. Önünüze bakıp, derslere odaklanıp, KPSS ve Özel hastanelerin istediği şartlara hazırlanmalısınız.</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page4">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6926A9A-DE57-58EB-EE21-0FD4BDA30F4F}"/>
              </a:ext>
            </a:extLst>
          </p:cNvPr>
          <p:cNvSpPr txBox="1">
            <a:spLocks noGrp="1"/>
          </p:cNvSpPr>
          <p:nvPr>
            <p:ph type="title" idx="4294967295"/>
          </p:nvPr>
        </p:nvSpPr>
        <p:spPr>
          <a:xfrm>
            <a:off x="0" y="225425"/>
            <a:ext cx="9072563" cy="947738"/>
          </a:xfrm>
        </p:spPr>
        <p:txBody>
          <a:bodyPr vert="horz">
            <a:spAutoFit/>
          </a:bodyPr>
          <a:lstStyle/>
          <a:p>
            <a:pPr lvl="0"/>
            <a:r>
              <a:rPr lang="tr-TR" b="1">
                <a:solidFill>
                  <a:srgbClr val="C9211E"/>
                </a:solidFill>
                <a:latin typeface="Franklin Gothic Demi Cond" pitchFamily="34"/>
              </a:rPr>
              <a:t>SON ATAMA SAYILARI</a:t>
            </a:r>
          </a:p>
        </p:txBody>
      </p:sp>
      <p:sp>
        <p:nvSpPr>
          <p:cNvPr id="3" name="Metin Yer Tutucusu 2">
            <a:extLst>
              <a:ext uri="{FF2B5EF4-FFF2-40B4-BE49-F238E27FC236}">
                <a16:creationId xmlns:a16="http://schemas.microsoft.com/office/drawing/2014/main" id="{B0774C77-EE91-2D69-0750-176FD550F550}"/>
              </a:ext>
            </a:extLst>
          </p:cNvPr>
          <p:cNvSpPr txBox="1">
            <a:spLocks noGrp="1"/>
          </p:cNvSpPr>
          <p:nvPr>
            <p:ph type="body" idx="4294967295"/>
          </p:nvPr>
        </p:nvSpPr>
        <p:spPr>
          <a:xfrm>
            <a:off x="1009650" y="1173163"/>
            <a:ext cx="9070975" cy="3516312"/>
          </a:xfrm>
        </p:spPr>
        <p:txBody>
          <a:bodyPr vert="horz">
            <a:normAutofit/>
          </a:bodyPr>
          <a:lstStyle/>
          <a:p>
            <a:pPr lvl="0">
              <a:buSzPct val="45000"/>
              <a:buFont typeface="OpenSymbol"/>
              <a:buChar char="●"/>
            </a:pPr>
            <a:r>
              <a:rPr lang="tr-TR" sz="2400" b="1" dirty="0">
                <a:latin typeface="Franklin Gothic Demi Cond" pitchFamily="34"/>
              </a:rPr>
              <a:t>2024 atama sayısı 900 (Tasarruf Tedbirleri uygulanıyor) Her ne kadar sağlık bakanlığı muaf dense de bunu hissediyoruz.</a:t>
            </a:r>
          </a:p>
          <a:p>
            <a:pPr lvl="0">
              <a:buSzPct val="45000"/>
              <a:buFont typeface="OpenSymbol"/>
              <a:buChar char="●"/>
            </a:pPr>
            <a:r>
              <a:rPr lang="tr-TR" sz="2400" b="1" dirty="0">
                <a:latin typeface="Franklin Gothic Demi Cond" pitchFamily="34"/>
              </a:rPr>
              <a:t>2023/5 atama sayısı 16000 kişi</a:t>
            </a:r>
          </a:p>
          <a:p>
            <a:pPr lvl="0">
              <a:buSzPct val="45000"/>
              <a:buFont typeface="OpenSymbol"/>
              <a:buChar char="●"/>
            </a:pPr>
            <a:r>
              <a:rPr lang="tr-TR" sz="2400" b="1" dirty="0">
                <a:latin typeface="Franklin Gothic Demi Cond" pitchFamily="34"/>
              </a:rPr>
              <a:t>2022/1 atama sayısı 15000 kişi</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page5">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5570CFE-F1A4-B27F-2012-BB5D391E2147}"/>
              </a:ext>
            </a:extLst>
          </p:cNvPr>
          <p:cNvSpPr txBox="1">
            <a:spLocks noGrp="1"/>
          </p:cNvSpPr>
          <p:nvPr>
            <p:ph type="title" idx="4294967295"/>
          </p:nvPr>
        </p:nvSpPr>
        <p:spPr>
          <a:xfrm>
            <a:off x="840921" y="225425"/>
            <a:ext cx="8231642" cy="458780"/>
          </a:xfrm>
        </p:spPr>
        <p:txBody>
          <a:bodyPr vert="horz" wrap="square">
            <a:spAutoFit/>
          </a:bodyPr>
          <a:lstStyle/>
          <a:p>
            <a:pPr lvl="0"/>
            <a:r>
              <a:rPr lang="tr-TR" b="1">
                <a:solidFill>
                  <a:srgbClr val="C9211E"/>
                </a:solidFill>
                <a:latin typeface="Franklin Gothic Demi Cond" pitchFamily="34"/>
              </a:rPr>
              <a:t>PUAN DURUMLARI</a:t>
            </a:r>
          </a:p>
        </p:txBody>
      </p:sp>
      <p:sp>
        <p:nvSpPr>
          <p:cNvPr id="3" name="Metin Yer Tutucusu 2">
            <a:extLst>
              <a:ext uri="{FF2B5EF4-FFF2-40B4-BE49-F238E27FC236}">
                <a16:creationId xmlns:a16="http://schemas.microsoft.com/office/drawing/2014/main" id="{6E7567EE-04B5-8E62-593D-D0CA2DB0D0B6}"/>
              </a:ext>
            </a:extLst>
          </p:cNvPr>
          <p:cNvSpPr txBox="1">
            <a:spLocks noGrp="1"/>
          </p:cNvSpPr>
          <p:nvPr>
            <p:ph type="body" idx="4294967295"/>
          </p:nvPr>
        </p:nvSpPr>
        <p:spPr>
          <a:xfrm>
            <a:off x="1094014" y="1327150"/>
            <a:ext cx="7978549" cy="3287713"/>
          </a:xfrm>
        </p:spPr>
        <p:txBody>
          <a:bodyPr vert="horz">
            <a:normAutofit/>
          </a:bodyPr>
          <a:lstStyle/>
          <a:p>
            <a:pPr lvl="0">
              <a:buSzPct val="45000"/>
              <a:buFont typeface="OpenSymbol"/>
              <a:buChar char="●"/>
            </a:pPr>
            <a:r>
              <a:rPr lang="tr-TR" sz="2400" b="1" dirty="0">
                <a:solidFill>
                  <a:srgbClr val="000000"/>
                </a:solidFill>
                <a:latin typeface="Franklin Gothic Demi Cond" pitchFamily="34"/>
              </a:rPr>
              <a:t>2024 alımı 900 kişilik mevcudu 81 KPSS puanı ile kapattı.</a:t>
            </a:r>
          </a:p>
          <a:p>
            <a:pPr lvl="0">
              <a:buSzPct val="45000"/>
              <a:buFont typeface="OpenSymbol"/>
              <a:buChar char="●"/>
            </a:pPr>
            <a:r>
              <a:rPr lang="tr-TR" sz="2400" b="1" dirty="0">
                <a:solidFill>
                  <a:srgbClr val="000000"/>
                </a:solidFill>
                <a:latin typeface="Franklin Gothic Demi Cond" pitchFamily="34"/>
              </a:rPr>
              <a:t>2023 alımı 65 puan ile kapandı.</a:t>
            </a:r>
          </a:p>
          <a:p>
            <a:pPr lvl="0">
              <a:buSzPct val="45000"/>
              <a:buFont typeface="OpenSymbol"/>
              <a:buChar char="●"/>
            </a:pPr>
            <a:r>
              <a:rPr lang="tr-TR" sz="2400" b="1" dirty="0">
                <a:solidFill>
                  <a:srgbClr val="000000"/>
                </a:solidFill>
                <a:latin typeface="Franklin Gothic Demi Cond" pitchFamily="34"/>
              </a:rPr>
              <a:t>2022 alımı 70 puan ile kapandı.</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page6">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FB5598A-AE78-8D08-EBE6-CC933A543156}"/>
              </a:ext>
            </a:extLst>
          </p:cNvPr>
          <p:cNvSpPr txBox="1">
            <a:spLocks noGrp="1"/>
          </p:cNvSpPr>
          <p:nvPr>
            <p:ph type="title" idx="4294967295"/>
          </p:nvPr>
        </p:nvSpPr>
        <p:spPr>
          <a:xfrm>
            <a:off x="873579" y="225425"/>
            <a:ext cx="8198984" cy="947738"/>
          </a:xfrm>
        </p:spPr>
        <p:txBody>
          <a:bodyPr vert="horz"/>
          <a:lstStyle/>
          <a:p>
            <a:pPr lvl="0"/>
            <a:r>
              <a:rPr lang="tr-TR" b="1" dirty="0">
                <a:solidFill>
                  <a:srgbClr val="C9211E"/>
                </a:solidFill>
                <a:latin typeface="Franklin Gothic Demi Cond" pitchFamily="34"/>
              </a:rPr>
              <a:t>GELECEK DÖNEMLER İÇİN TAHMİNLER</a:t>
            </a:r>
          </a:p>
        </p:txBody>
      </p:sp>
      <p:sp>
        <p:nvSpPr>
          <p:cNvPr id="3" name="Metin Yer Tutucusu 2">
            <a:extLst>
              <a:ext uri="{FF2B5EF4-FFF2-40B4-BE49-F238E27FC236}">
                <a16:creationId xmlns:a16="http://schemas.microsoft.com/office/drawing/2014/main" id="{07CE3F66-133B-DED2-EAF4-4F610A1A95C9}"/>
              </a:ext>
            </a:extLst>
          </p:cNvPr>
          <p:cNvSpPr txBox="1">
            <a:spLocks noGrp="1"/>
          </p:cNvSpPr>
          <p:nvPr>
            <p:ph type="body" idx="4294967295"/>
          </p:nvPr>
        </p:nvSpPr>
        <p:spPr>
          <a:xfrm>
            <a:off x="449036" y="1327150"/>
            <a:ext cx="8623527" cy="3287713"/>
          </a:xfrm>
        </p:spPr>
        <p:txBody>
          <a:bodyPr vert="horz">
            <a:normAutofit/>
          </a:bodyPr>
          <a:lstStyle/>
          <a:p>
            <a:pPr lvl="0" algn="just">
              <a:buSzPct val="45000"/>
              <a:buFont typeface="OpenSymbol"/>
              <a:buChar char="●"/>
            </a:pPr>
            <a:r>
              <a:rPr lang="tr-TR" sz="2000" b="1" dirty="0">
                <a:solidFill>
                  <a:srgbClr val="000000"/>
                </a:solidFill>
                <a:latin typeface="Franklin Gothic Demi Cond" pitchFamily="34"/>
              </a:rPr>
              <a:t>Her gün yeni hastaneler açılıyor. Size olan ihtiyaç hiçbir zaman bitmeyecek.</a:t>
            </a:r>
          </a:p>
          <a:p>
            <a:pPr lvl="0" algn="just">
              <a:buSzPct val="45000"/>
              <a:buFont typeface="OpenSymbol"/>
              <a:buChar char="●"/>
            </a:pPr>
            <a:r>
              <a:rPr lang="tr-TR" sz="2000" b="1" dirty="0">
                <a:solidFill>
                  <a:srgbClr val="000000"/>
                </a:solidFill>
                <a:latin typeface="Franklin Gothic Demi Cond" pitchFamily="34"/>
              </a:rPr>
              <a:t>Fakat bu ihtiyacı karşılayacak yeni rakipleriniz de her geçen gün artıyor. Açıktan ya da sınavsız olarak TDS okuyan birçok insan var.</a:t>
            </a:r>
          </a:p>
          <a:p>
            <a:pPr lvl="0" algn="just">
              <a:buSzPct val="45000"/>
              <a:buFont typeface="OpenSymbol"/>
              <a:buChar char="●"/>
            </a:pPr>
            <a:r>
              <a:rPr lang="tr-TR" sz="2000" b="1" dirty="0">
                <a:solidFill>
                  <a:srgbClr val="000000"/>
                </a:solidFill>
                <a:latin typeface="Franklin Gothic Demi Cond" pitchFamily="34"/>
              </a:rPr>
              <a:t>Bu insanların birçoğu KPSS çalışmıyor. Siz şimdiden çalışarak öne geçmelisiniz. Bir farkınız olmalı.</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page8">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9D1EFC1-03D6-295A-8F80-1C4C8C3156BC}"/>
              </a:ext>
            </a:extLst>
          </p:cNvPr>
          <p:cNvSpPr txBox="1">
            <a:spLocks noGrp="1"/>
          </p:cNvSpPr>
          <p:nvPr>
            <p:ph type="title" idx="4294967295"/>
          </p:nvPr>
        </p:nvSpPr>
        <p:spPr>
          <a:xfrm>
            <a:off x="547007" y="225425"/>
            <a:ext cx="8525556" cy="458780"/>
          </a:xfrm>
        </p:spPr>
        <p:txBody>
          <a:bodyPr vert="horz" wrap="square">
            <a:spAutoFit/>
          </a:bodyPr>
          <a:lstStyle/>
          <a:p>
            <a:pPr lvl="0"/>
            <a:r>
              <a:rPr lang="tr-TR" b="1">
                <a:solidFill>
                  <a:srgbClr val="C9211E"/>
                </a:solidFill>
                <a:latin typeface="Franklin Gothic Demi Cond" pitchFamily="34"/>
              </a:rPr>
              <a:t>İlla kamu mu?</a:t>
            </a:r>
          </a:p>
        </p:txBody>
      </p:sp>
      <p:sp>
        <p:nvSpPr>
          <p:cNvPr id="3" name="Metin Yer Tutucusu 2">
            <a:extLst>
              <a:ext uri="{FF2B5EF4-FFF2-40B4-BE49-F238E27FC236}">
                <a16:creationId xmlns:a16="http://schemas.microsoft.com/office/drawing/2014/main" id="{723F2EED-DFF8-6646-1122-FBE503093604}"/>
              </a:ext>
            </a:extLst>
          </p:cNvPr>
          <p:cNvSpPr txBox="1">
            <a:spLocks noGrp="1"/>
          </p:cNvSpPr>
          <p:nvPr>
            <p:ph type="body" idx="4294967295"/>
          </p:nvPr>
        </p:nvSpPr>
        <p:spPr>
          <a:xfrm>
            <a:off x="179614" y="1327150"/>
            <a:ext cx="8892949" cy="3287713"/>
          </a:xfrm>
        </p:spPr>
        <p:txBody>
          <a:bodyPr vert="horz">
            <a:normAutofit/>
          </a:bodyPr>
          <a:lstStyle/>
          <a:p>
            <a:pPr lvl="0" algn="just">
              <a:buSzPct val="45000"/>
              <a:buFont typeface="OpenSymbol"/>
              <a:buChar char="●"/>
            </a:pPr>
            <a:r>
              <a:rPr lang="tr-TR" sz="2000" b="1" dirty="0">
                <a:latin typeface="Franklin Gothic Demi Cond" pitchFamily="34"/>
              </a:rPr>
              <a:t>Elbette ilk önerimiz KPSS çalışmanız ve puanlar çok yüksek değilken atanmanız. Fakat bu okulu iyi bir ortalamayla bitirdiğiniz taktir de kamu da çalışmak istemiyorsanız iyi şirketler de yönetici sekreterliğine kadar yükselebilirsiniz.</a:t>
            </a:r>
          </a:p>
          <a:p>
            <a:pPr lvl="0" algn="just">
              <a:buSzPct val="45000"/>
              <a:buFont typeface="OpenSymbol"/>
              <a:buChar char="●"/>
            </a:pPr>
            <a:endParaRPr lang="tr-TR" sz="2000" b="1" dirty="0">
              <a:latin typeface="Franklin Gothic Demi Cond" pitchFamily="34"/>
            </a:endParaRPr>
          </a:p>
          <a:p>
            <a:pPr lvl="0" algn="just">
              <a:buSzPct val="45000"/>
              <a:buFont typeface="OpenSymbol"/>
              <a:buChar char="●"/>
            </a:pPr>
            <a:r>
              <a:rPr lang="tr-TR" sz="2000" b="1" dirty="0">
                <a:latin typeface="Franklin Gothic Demi Cond" pitchFamily="34"/>
              </a:rPr>
              <a:t>Önemli olan dersleri özümsemeniz ve sürece adapte olmanız. Süreç sonunda bizler hocalarınız olarak elimizden bir şey geliyorsa bunu yapmaktan çekinmeyiz. Başarılı öğrencilerimizi </a:t>
            </a:r>
            <a:r>
              <a:rPr lang="tr-TR" sz="2000" b="1" dirty="0" err="1">
                <a:latin typeface="Franklin Gothic Demi Cond" pitchFamily="34"/>
              </a:rPr>
              <a:t>Bilecikteki</a:t>
            </a:r>
            <a:r>
              <a:rPr lang="tr-TR" sz="2000" b="1" dirty="0">
                <a:latin typeface="Franklin Gothic Demi Cond" pitchFamily="34"/>
              </a:rPr>
              <a:t> büyük şirketlere İMKANLAR DAHİLİNDE önerebiliriz.</a:t>
            </a:r>
          </a:p>
        </p:txBody>
      </p:sp>
    </p:spTree>
  </p:cSld>
  <p:clrMapOvr>
    <a:masterClrMapping/>
  </p:clrMapOvr>
</p:sld>
</file>

<file path=ppt/theme/theme1.xml><?xml version="1.0" encoding="utf-8"?>
<a:theme xmlns:a="http://schemas.openxmlformats.org/drawingml/2006/main" name="Galeri">
  <a:themeElements>
    <a:clrScheme name="Galeri">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ORYANTASYON SUNUSU TDS en son" id="{A4425601-F12B-4294-9681-8577B29AE1AD}" vid="{5ECDF235-C73D-4647-B300-4126CA055D42}"/>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ORYANTASYON SUNUSU TDS en son</Template>
  <TotalTime>0</TotalTime>
  <Words>862</Words>
  <Application>Microsoft Office PowerPoint</Application>
  <PresentationFormat>Özel</PresentationFormat>
  <Paragraphs>114</Paragraphs>
  <Slides>20</Slides>
  <Notes>16</Notes>
  <HiddenSlides>0</HiddenSlides>
  <MMClips>0</MMClips>
  <ScaleCrop>false</ScaleCrop>
  <HeadingPairs>
    <vt:vector size="6" baseType="variant">
      <vt:variant>
        <vt:lpstr>Kullanılan Yazı Tipleri</vt:lpstr>
      </vt:variant>
      <vt:variant>
        <vt:i4>11</vt:i4>
      </vt:variant>
      <vt:variant>
        <vt:lpstr>Tema</vt:lpstr>
      </vt:variant>
      <vt:variant>
        <vt:i4>1</vt:i4>
      </vt:variant>
      <vt:variant>
        <vt:lpstr>Slayt Başlıkları</vt:lpstr>
      </vt:variant>
      <vt:variant>
        <vt:i4>20</vt:i4>
      </vt:variant>
    </vt:vector>
  </HeadingPairs>
  <TitlesOfParts>
    <vt:vector size="32" baseType="lpstr">
      <vt:lpstr>Aptos</vt:lpstr>
      <vt:lpstr>Arial</vt:lpstr>
      <vt:lpstr>Franklin Gothic Demi Cond</vt:lpstr>
      <vt:lpstr>Gill Sans MT</vt:lpstr>
      <vt:lpstr>Graphik</vt:lpstr>
      <vt:lpstr>inherit</vt:lpstr>
      <vt:lpstr>Liberation Sans</vt:lpstr>
      <vt:lpstr>Liberation Serif</vt:lpstr>
      <vt:lpstr>OpenSymbol</vt:lpstr>
      <vt:lpstr>Roboto</vt:lpstr>
      <vt:lpstr>Tahoma</vt:lpstr>
      <vt:lpstr>Galeri</vt:lpstr>
      <vt:lpstr>TIBBİ DOKÜMANTOSYON VE SEKRETERLİK BÖLÜMÜ</vt:lpstr>
      <vt:lpstr>              TDS BÖLÜM HOCALARI</vt:lpstr>
      <vt:lpstr>PowerPoint Sunusu</vt:lpstr>
      <vt:lpstr>PowerPoint Sunusu</vt:lpstr>
      <vt:lpstr>OSMANELİ, BİLECİK DURUMU</vt:lpstr>
      <vt:lpstr>SON ATAMA SAYILARI</vt:lpstr>
      <vt:lpstr>PUAN DURUMLARI</vt:lpstr>
      <vt:lpstr>GELECEK DÖNEMLER İÇİN TAHMİNLER</vt:lpstr>
      <vt:lpstr>İlla kamu mu?</vt:lpstr>
      <vt:lpstr>PowerPoint Sunusu</vt:lpstr>
      <vt:lpstr>PowerPoint Sunusu</vt:lpstr>
      <vt:lpstr>ÖZEL SEKTÖR İŞ İLANLARI</vt:lpstr>
      <vt:lpstr>PowerPoint Sunusu</vt:lpstr>
      <vt:lpstr>PowerPoint Sunusu</vt:lpstr>
      <vt:lpstr>ÖZEL SEKTÖR İÇİN TECRÜBE?</vt:lpstr>
      <vt:lpstr>KPSS KONU DAĞILIMI</vt:lpstr>
      <vt:lpstr>PowerPoint Sunusu</vt:lpstr>
      <vt:lpstr>Tarih 27 sorudan oluşmaktadır. Genel de öğrenciler matematik için korkarlar fakat bu sınavlar da korkulması gereken kısım tarihtir. Ezber ve mantığınızı sonuna kadar ölçer. Bu yüzden tarihe iyi çalışmalısınız.</vt:lpstr>
      <vt:lpstr>COĞRAFYA, VATANDAŞLIK, GÜNCEL BİLGİLER</vt:lpstr>
      <vt:lpstr>TEŞEKKÜR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YUNUS DÜGER</dc:creator>
  <cp:lastModifiedBy>YUNUS DÜGER</cp:lastModifiedBy>
  <cp:revision>2</cp:revision>
  <dcterms:created xsi:type="dcterms:W3CDTF">2024-10-08T08:53:05Z</dcterms:created>
  <dcterms:modified xsi:type="dcterms:W3CDTF">2024-10-08T08:55:06Z</dcterms:modified>
</cp:coreProperties>
</file>